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60" r:id="rId4"/>
    <p:sldId id="298" r:id="rId5"/>
    <p:sldId id="347" r:id="rId6"/>
    <p:sldId id="357" r:id="rId7"/>
    <p:sldId id="376" r:id="rId8"/>
    <p:sldId id="366" r:id="rId9"/>
    <p:sldId id="362" r:id="rId10"/>
    <p:sldId id="309" r:id="rId11"/>
    <p:sldId id="374" r:id="rId12"/>
    <p:sldId id="375" r:id="rId13"/>
    <p:sldId id="367" r:id="rId14"/>
    <p:sldId id="371" r:id="rId15"/>
    <p:sldId id="377" r:id="rId16"/>
    <p:sldId id="368" r:id="rId17"/>
    <p:sldId id="372" r:id="rId18"/>
    <p:sldId id="379" r:id="rId19"/>
    <p:sldId id="369" r:id="rId20"/>
    <p:sldId id="373" r:id="rId21"/>
    <p:sldId id="378" r:id="rId22"/>
    <p:sldId id="365" r:id="rId23"/>
    <p:sldId id="364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xmlns="" id="{2378E49D-65AE-4D04-8461-65932C231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C371CC08-7ED8-444C-AD50-E4F0B0AEC7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518837" y="1259959"/>
            <a:ext cx="7673163" cy="433808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B2223866-8657-4507-B95A-AA93AAD075BE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7FF7A32B-7592-4FB4-B321-813DB4998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50">
            <a:extLst>
              <a:ext uri="{FF2B5EF4-FFF2-40B4-BE49-F238E27FC236}">
                <a16:creationId xmlns:a16="http://schemas.microsoft.com/office/drawing/2014/main" xmlns="" id="{33E9DFB3-473C-4F65-9CAA-7B305D46D700}"/>
              </a:ext>
            </a:extLst>
          </p:cNvPr>
          <p:cNvSpPr/>
          <p:nvPr userDrawn="1"/>
        </p:nvSpPr>
        <p:spPr>
          <a:xfrm>
            <a:off x="-336024" y="5716837"/>
            <a:ext cx="4546999" cy="4777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63D5A3E9-5F90-4F91-B28A-43C2C98E3F16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xmlns="" id="{1B859249-B134-47D3-87C6-1F1F3B0B053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xmlns="" id="{E4FFDB9C-6874-4FC1-BCF1-3527B52793C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7FC4A25A-3E8D-4CA6-8074-CFC9C4AAF2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xmlns="" id="{4AD85B98-04BC-4149-9AAF-A83CD27FD44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xmlns="" id="{46BED880-04D6-4CDF-80DE-4718F4DC121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66673C15-C2F2-4D33-B6B8-CE7B8C3D6D9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233F060D-44E8-44A8-8EA8-CF85F4E1C2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67E0328-9919-4AA5-B345-D27443B0F5D3}"/>
              </a:ext>
            </a:extLst>
          </p:cNvPr>
          <p:cNvSpPr/>
          <p:nvPr userDrawn="1"/>
        </p:nvSpPr>
        <p:spPr>
          <a:xfrm>
            <a:off x="1544417" y="1816072"/>
            <a:ext cx="2627534" cy="19621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98DB0C8-2C48-43B8-8A2B-D023690A459E}"/>
              </a:ext>
            </a:extLst>
          </p:cNvPr>
          <p:cNvSpPr/>
          <p:nvPr userDrawn="1"/>
        </p:nvSpPr>
        <p:spPr>
          <a:xfrm>
            <a:off x="5197607" y="1816072"/>
            <a:ext cx="2627534" cy="196215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82F0998-0191-4AA1-BD74-CC67C4ECD3F2}"/>
              </a:ext>
            </a:extLst>
          </p:cNvPr>
          <p:cNvSpPr/>
          <p:nvPr userDrawn="1"/>
        </p:nvSpPr>
        <p:spPr>
          <a:xfrm>
            <a:off x="8850797" y="1816072"/>
            <a:ext cx="2627534" cy="1962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07629ABE-2596-48D1-A7D6-BD92DDC92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091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7BE804E2-1E79-4617-AD0C-DB0A5DDDBF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410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E947BF4F-120D-4F3B-BAE0-307CA5772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9729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DA801E-D0AA-4624-AA3C-65562798CCC5}"/>
              </a:ext>
            </a:extLst>
          </p:cNvPr>
          <p:cNvSpPr/>
          <p:nvPr userDrawn="1"/>
        </p:nvSpPr>
        <p:spPr>
          <a:xfrm>
            <a:off x="1544417" y="4159030"/>
            <a:ext cx="2627534" cy="1962150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8FDBBF-0181-4065-ADD7-596A70ED15E7}"/>
              </a:ext>
            </a:extLst>
          </p:cNvPr>
          <p:cNvSpPr/>
          <p:nvPr userDrawn="1"/>
        </p:nvSpPr>
        <p:spPr>
          <a:xfrm>
            <a:off x="5197607" y="4159030"/>
            <a:ext cx="2627534" cy="196215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11A4459-21FA-4E2C-AB09-A6E10F9BAE3B}"/>
              </a:ext>
            </a:extLst>
          </p:cNvPr>
          <p:cNvSpPr/>
          <p:nvPr userDrawn="1"/>
        </p:nvSpPr>
        <p:spPr>
          <a:xfrm>
            <a:off x="8850797" y="4159030"/>
            <a:ext cx="2627534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824B42AE-110B-46E6-B255-2A380981FD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091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xmlns="" id="{5B75D05D-FB0D-4FB0-BE9C-F5CD22E432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410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xmlns="" id="{BD76F4C8-E444-4F51-BA1A-BFEADCC366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9729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xmlns="" id="{728E09DA-7582-43D5-8FE5-16F6E45B9AEE}"/>
              </a:ext>
            </a:extLst>
          </p:cNvPr>
          <p:cNvSpPr/>
          <p:nvPr userDrawn="1"/>
        </p:nvSpPr>
        <p:spPr>
          <a:xfrm>
            <a:off x="8658318" y="966364"/>
            <a:ext cx="2627534" cy="2628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74D7C61-8DAE-43B3-828D-8EBCFECF75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7165" y="1103928"/>
            <a:ext cx="2628000" cy="262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3A74FD28-79BD-4707-8D4E-19091726CAC2}"/>
              </a:ext>
            </a:extLst>
          </p:cNvPr>
          <p:cNvSpPr/>
          <p:nvPr userDrawn="1"/>
        </p:nvSpPr>
        <p:spPr>
          <a:xfrm>
            <a:off x="6257409" y="3345796"/>
            <a:ext cx="2902614" cy="290312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B3E80315-C694-40E6-985F-E608ECE88B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65742" y="3250976"/>
            <a:ext cx="2903128" cy="29031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5">
            <a:extLst>
              <a:ext uri="{FF2B5EF4-FFF2-40B4-BE49-F238E27FC236}">
                <a16:creationId xmlns:a16="http://schemas.microsoft.com/office/drawing/2014/main" xmlns="" id="{97B5B012-5088-4057-BFDA-B56D0EFB7C71}"/>
              </a:ext>
            </a:extLst>
          </p:cNvPr>
          <p:cNvSpPr/>
          <p:nvPr userDrawn="1"/>
        </p:nvSpPr>
        <p:spPr>
          <a:xfrm>
            <a:off x="3727633" y="459530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xmlns="" id="{705ED100-9A79-4997-BDFA-8362CEE05BA8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xmlns="" id="{FDBBD408-FB29-43A7-A202-10C1284689A4}"/>
              </a:ext>
            </a:extLst>
          </p:cNvPr>
          <p:cNvSpPr/>
          <p:nvPr userDrawn="1"/>
        </p:nvSpPr>
        <p:spPr>
          <a:xfrm>
            <a:off x="7769438" y="3066054"/>
            <a:ext cx="4422562" cy="172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DA54A23B-F3F9-4A05-BF9E-0D55C07F9CE1}"/>
              </a:ext>
            </a:extLst>
          </p:cNvPr>
          <p:cNvGrpSpPr/>
          <p:nvPr userDrawn="1"/>
        </p:nvGrpSpPr>
        <p:grpSpPr>
          <a:xfrm>
            <a:off x="3905275" y="1772818"/>
            <a:ext cx="3867113" cy="3041550"/>
            <a:chOff x="2444748" y="555044"/>
            <a:chExt cx="7282046" cy="5727455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xmlns="" id="{8E18F695-0ED6-4175-A549-77B7CC890A6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">
              <a:extLst>
                <a:ext uri="{FF2B5EF4-FFF2-40B4-BE49-F238E27FC236}">
                  <a16:creationId xmlns:a16="http://schemas.microsoft.com/office/drawing/2014/main" xmlns="" id="{8AFD1071-D8E2-4E93-B96A-EA90009FB8E7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4">
              <a:extLst>
                <a:ext uri="{FF2B5EF4-FFF2-40B4-BE49-F238E27FC236}">
                  <a16:creationId xmlns:a16="http://schemas.microsoft.com/office/drawing/2014/main" xmlns="" id="{6F99B297-FE3C-455A-AB5B-AF72DD17E811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">
              <a:extLst>
                <a:ext uri="{FF2B5EF4-FFF2-40B4-BE49-F238E27FC236}">
                  <a16:creationId xmlns:a16="http://schemas.microsoft.com/office/drawing/2014/main" xmlns="" id="{B1B806E9-4115-46A7-9DEB-BCA56ABFAE3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6">
              <a:extLst>
                <a:ext uri="{FF2B5EF4-FFF2-40B4-BE49-F238E27FC236}">
                  <a16:creationId xmlns:a16="http://schemas.microsoft.com/office/drawing/2014/main" xmlns="" id="{4FF48343-44D5-4F80-A2D1-6FFD733B0B7E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7">
              <a:extLst>
                <a:ext uri="{FF2B5EF4-FFF2-40B4-BE49-F238E27FC236}">
                  <a16:creationId xmlns:a16="http://schemas.microsoft.com/office/drawing/2014/main" xmlns="" id="{87921273-B43D-4085-8FF6-F7444AE7C480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">
              <a:extLst>
                <a:ext uri="{FF2B5EF4-FFF2-40B4-BE49-F238E27FC236}">
                  <a16:creationId xmlns:a16="http://schemas.microsoft.com/office/drawing/2014/main" xmlns="" id="{148FFA99-BA9E-478B-9980-603EA4B5B0E5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xmlns="" id="{50447D60-E4C1-4CEC-AA75-C3D5C0867FF4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xmlns="" id="{EB8551F6-C920-47F1-9EAB-3FD8221760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2267" y="1895234"/>
            <a:ext cx="3588785" cy="20998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xmlns="" id="{B9B15A05-CA07-417F-9666-5228808E368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63135" y="3091028"/>
            <a:ext cx="1045514" cy="16575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5E2C7528-1052-4DD6-934E-F055F8A0B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Oval 50">
            <a:extLst>
              <a:ext uri="{FF2B5EF4-FFF2-40B4-BE49-F238E27FC236}">
                <a16:creationId xmlns:a16="http://schemas.microsoft.com/office/drawing/2014/main" xmlns="" id="{43E79C13-A1FB-4CC4-B0E2-5713545028BF}"/>
              </a:ext>
            </a:extLst>
          </p:cNvPr>
          <p:cNvSpPr/>
          <p:nvPr userDrawn="1"/>
        </p:nvSpPr>
        <p:spPr>
          <a:xfrm>
            <a:off x="5322516" y="4766617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17D37BB6-BA94-4617-B942-1F9B66EBC35E}"/>
              </a:ext>
            </a:extLst>
          </p:cNvPr>
          <p:cNvGrpSpPr/>
          <p:nvPr/>
        </p:nvGrpSpPr>
        <p:grpSpPr>
          <a:xfrm>
            <a:off x="3452949" y="1248552"/>
            <a:ext cx="5286102" cy="3552074"/>
            <a:chOff x="3452949" y="1248552"/>
            <a:chExt cx="5286102" cy="35520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8B135A4-E404-492F-A148-A6DA3E196F2F}"/>
                </a:ext>
              </a:extLst>
            </p:cNvPr>
            <p:cNvSpPr txBox="1"/>
            <p:nvPr/>
          </p:nvSpPr>
          <p:spPr>
            <a:xfrm>
              <a:off x="3452949" y="1248552"/>
              <a:ext cx="5286102" cy="3139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600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Garbage Collection System</a:t>
              </a:r>
              <a:endParaRPr lang="ko-KR" altLang="en-US" sz="6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E40B7C1A-C50C-404D-A7B2-1762B76D5ED9}"/>
                </a:ext>
              </a:extLst>
            </p:cNvPr>
            <p:cNvSpPr txBox="1"/>
            <p:nvPr/>
          </p:nvSpPr>
          <p:spPr>
            <a:xfrm>
              <a:off x="3452949" y="4277406"/>
              <a:ext cx="52861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accent3">
                      <a:lumMod val="50000"/>
                    </a:schemeClr>
                  </a:solidFill>
                  <a:cs typeface="Arial" pitchFamily="34" charset="0"/>
                </a:rPr>
                <a:t>Eco Clean</a:t>
              </a:r>
              <a:endParaRPr lang="ko-KR" altLang="en-US" sz="280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40B7C1A-C50C-404D-A7B2-1762B76D5ED9}"/>
              </a:ext>
            </a:extLst>
          </p:cNvPr>
          <p:cNvSpPr txBox="1"/>
          <p:nvPr/>
        </p:nvSpPr>
        <p:spPr>
          <a:xfrm>
            <a:off x="7032567" y="4690156"/>
            <a:ext cx="205324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JUN_WE_02</a:t>
            </a:r>
            <a:endParaRPr lang="ko-KR" altLang="en-US" sz="1867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99" y="136378"/>
            <a:ext cx="2918330" cy="10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" dirty="0">
                <a:uFill>
                  <a:noFill/>
                </a:uFill>
                <a:ea typeface="Bowlby One SC"/>
                <a:cs typeface="Bowlby One SC"/>
                <a:sym typeface="Bowlby One SC"/>
              </a:rPr>
              <a:t>Sithumini </a:t>
            </a:r>
            <a:r>
              <a:rPr lang="en" dirty="0" smtClean="0">
                <a:uFill>
                  <a:noFill/>
                </a:uFill>
                <a:ea typeface="Bowlby One SC"/>
                <a:cs typeface="Bowlby One SC"/>
                <a:sym typeface="Bowlby One SC"/>
              </a:rPr>
              <a:t>K.G.P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24" y="1063756"/>
            <a:ext cx="2687910" cy="5527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98" y="1063756"/>
            <a:ext cx="2703827" cy="5527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8" y="1063756"/>
            <a:ext cx="2651630" cy="5446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23500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9">
            <a:extLst>
              <a:ext uri="{FF2B5EF4-FFF2-40B4-BE49-F238E27FC236}">
                <a16:creationId xmlns:a16="http://schemas.microsoft.com/office/drawing/2014/main" xmlns="" id="{FF4E417E-57F1-4FED-9996-17607EE57264}"/>
              </a:ext>
            </a:extLst>
          </p:cNvPr>
          <p:cNvSpPr/>
          <p:nvPr/>
        </p:nvSpPr>
        <p:spPr>
          <a:xfrm>
            <a:off x="305405" y="5843818"/>
            <a:ext cx="3865190" cy="655652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Functions - </a:t>
            </a:r>
            <a:r>
              <a:rPr lang="en-US" dirty="0" err="1">
                <a:ea typeface="Arial"/>
                <a:cs typeface="Arial"/>
                <a:sym typeface="Arial"/>
              </a:rPr>
              <a:t>Adhikari</a:t>
            </a:r>
            <a:r>
              <a:rPr lang="en-US" dirty="0">
                <a:ea typeface="Arial"/>
                <a:cs typeface="Arial"/>
                <a:sym typeface="Arial"/>
              </a:rPr>
              <a:t> A.M.S.S</a:t>
            </a:r>
            <a:endParaRPr lang="en-US" dirty="0"/>
          </a:p>
        </p:txBody>
      </p:sp>
      <p:grpSp>
        <p:nvGrpSpPr>
          <p:cNvPr id="17" name="Group 38">
            <a:extLst>
              <a:ext uri="{FF2B5EF4-FFF2-40B4-BE49-F238E27FC236}">
                <a16:creationId xmlns:a16="http://schemas.microsoft.com/office/drawing/2014/main" xmlns="" id="{EA81692E-F5BF-4AC3-9DE7-9F897AA5901B}"/>
              </a:ext>
            </a:extLst>
          </p:cNvPr>
          <p:cNvGrpSpPr/>
          <p:nvPr/>
        </p:nvGrpSpPr>
        <p:grpSpPr>
          <a:xfrm>
            <a:off x="8299812" y="1778004"/>
            <a:ext cx="3246079" cy="728318"/>
            <a:chOff x="827584" y="4922584"/>
            <a:chExt cx="1830680" cy="728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3F0215-3E91-470E-8885-9A3FAEB78B8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Track Nearest Garbage Bins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6AC2553-AFDB-4964-934B-018D526710F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check nearest garbage locations when they are out of their home locations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41">
            <a:extLst>
              <a:ext uri="{FF2B5EF4-FFF2-40B4-BE49-F238E27FC236}">
                <a16:creationId xmlns:a16="http://schemas.microsoft.com/office/drawing/2014/main" xmlns="" id="{87C69B0A-2FE5-465B-81C1-1A513D0463FE}"/>
              </a:ext>
            </a:extLst>
          </p:cNvPr>
          <p:cNvGrpSpPr/>
          <p:nvPr/>
        </p:nvGrpSpPr>
        <p:grpSpPr>
          <a:xfrm>
            <a:off x="8303303" y="2907247"/>
            <a:ext cx="3246079" cy="891957"/>
            <a:chOff x="827584" y="4855909"/>
            <a:chExt cx="1830680" cy="8919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6FCD663-430A-4F6F-BD7B-A9F48D93A6DC}"/>
                </a:ext>
              </a:extLst>
            </p:cNvPr>
            <p:cNvSpPr txBox="1"/>
            <p:nvPr/>
          </p:nvSpPr>
          <p:spPr>
            <a:xfrm>
              <a:off x="827584" y="4855909"/>
              <a:ext cx="1830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Track Collector location and collected garbage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D69F801-6FE5-4ECD-8ED8-C29AFE35E279}"/>
                </a:ext>
              </a:extLst>
            </p:cNvPr>
            <p:cNvSpPr txBox="1"/>
            <p:nvPr/>
          </p:nvSpPr>
          <p:spPr>
            <a:xfrm>
              <a:off x="827584" y="5286201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track garbage truck root way in the collecting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xmlns="" id="{41DC7B26-2EF3-4CA8-8EAA-5E7DED3A39C1}"/>
              </a:ext>
            </a:extLst>
          </p:cNvPr>
          <p:cNvGrpSpPr/>
          <p:nvPr/>
        </p:nvGrpSpPr>
        <p:grpSpPr>
          <a:xfrm>
            <a:off x="8299812" y="4226992"/>
            <a:ext cx="3246079" cy="728318"/>
            <a:chOff x="827584" y="4922584"/>
            <a:chExt cx="1830680" cy="728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3978CCF-B0AA-474E-BA77-08DCDD03877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Confirm pickup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421B7CE-24DF-4231-AC7B-9B0271518D82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, Admin can view if the garbage is pickup or not.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xmlns="" id="{C4909F77-BAD2-4C57-B810-945D02E88740}"/>
              </a:ext>
            </a:extLst>
          </p:cNvPr>
          <p:cNvGrpSpPr/>
          <p:nvPr/>
        </p:nvGrpSpPr>
        <p:grpSpPr>
          <a:xfrm>
            <a:off x="8299812" y="5432436"/>
            <a:ext cx="3246079" cy="728318"/>
            <a:chOff x="827584" y="4922584"/>
            <a:chExt cx="1830680" cy="728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3B66280-9A64-4203-BC8A-DE254981E23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Report Problems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F2D7903-5BE9-420A-9408-2AEB49021C5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report any issue on illegal dumping and vandalized places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xmlns="" id="{5F00B54A-8899-4905-BB60-D53B9922A75B}"/>
              </a:ext>
            </a:extLst>
          </p:cNvPr>
          <p:cNvSpPr/>
          <p:nvPr/>
        </p:nvSpPr>
        <p:spPr>
          <a:xfrm rot="9900000">
            <a:off x="7768226" y="5719003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xmlns="" id="{7D31DD94-A08B-4697-B8DB-8BA17ACC7ED8}"/>
              </a:ext>
            </a:extLst>
          </p:cNvPr>
          <p:cNvSpPr>
            <a:spLocks noChangeAspect="1"/>
          </p:cNvSpPr>
          <p:nvPr/>
        </p:nvSpPr>
        <p:spPr>
          <a:xfrm>
            <a:off x="7653451" y="4434231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xmlns="" id="{8AC71565-C31B-4208-9385-B2A0F1E106AD}"/>
              </a:ext>
            </a:extLst>
          </p:cNvPr>
          <p:cNvSpPr>
            <a:spLocks noChangeAspect="1"/>
          </p:cNvSpPr>
          <p:nvPr/>
        </p:nvSpPr>
        <p:spPr>
          <a:xfrm>
            <a:off x="7631591" y="1941220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xmlns="" id="{0986B829-6AEB-4A54-BB9F-205C4BE474A5}"/>
              </a:ext>
            </a:extLst>
          </p:cNvPr>
          <p:cNvSpPr>
            <a:spLocks noChangeAspect="1"/>
          </p:cNvSpPr>
          <p:nvPr/>
        </p:nvSpPr>
        <p:spPr>
          <a:xfrm rot="2648398">
            <a:off x="7794597" y="3117564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095802D-D72D-4305-B4F4-BE9BA4786CB8}"/>
              </a:ext>
            </a:extLst>
          </p:cNvPr>
          <p:cNvSpPr txBox="1"/>
          <p:nvPr/>
        </p:nvSpPr>
        <p:spPr>
          <a:xfrm>
            <a:off x="5357610" y="3395964"/>
            <a:ext cx="1666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Locate garbage locations with using the sensors.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 collected garbage bins so admin and user can view them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real-time.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4" y="1803263"/>
            <a:ext cx="4297984" cy="42979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8D61C52-E834-42AB-9709-963ADB0C86E1}"/>
              </a:ext>
            </a:extLst>
          </p:cNvPr>
          <p:cNvSpPr txBox="1"/>
          <p:nvPr/>
        </p:nvSpPr>
        <p:spPr>
          <a:xfrm>
            <a:off x="4658428" y="1823316"/>
            <a:ext cx="24994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Novelties</a:t>
            </a:r>
            <a:r>
              <a:rPr lang="en-GB" altLang="ko-KR" sz="2400" dirty="0" smtClean="0">
                <a:cs typeface="Arial" pitchFamily="34" charset="0"/>
              </a:rPr>
              <a:t> : </a:t>
            </a:r>
            <a:r>
              <a:rPr lang="en-GB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 the garbage locations with sensors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692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Adhikari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A.M.S.S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t="15139" r="54610" b="5278"/>
          <a:stretch/>
        </p:blipFill>
        <p:spPr>
          <a:xfrm>
            <a:off x="1167158" y="1063756"/>
            <a:ext cx="2552700" cy="5457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1" t="16572" r="28985" b="5278"/>
          <a:stretch/>
        </p:blipFill>
        <p:spPr>
          <a:xfrm>
            <a:off x="4752654" y="1063756"/>
            <a:ext cx="2570418" cy="5457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9" t="15418" r="39921" b="5694"/>
          <a:stretch/>
        </p:blipFill>
        <p:spPr>
          <a:xfrm>
            <a:off x="8355868" y="1063756"/>
            <a:ext cx="2565562" cy="54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9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Adhikari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A.M.S.S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0" t="16111" r="30078" b="5694"/>
          <a:stretch/>
        </p:blipFill>
        <p:spPr>
          <a:xfrm>
            <a:off x="1438274" y="1063756"/>
            <a:ext cx="2533651" cy="5362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7" t="15139" r="53281" b="5556"/>
          <a:stretch/>
        </p:blipFill>
        <p:spPr>
          <a:xfrm>
            <a:off x="5109613" y="1060965"/>
            <a:ext cx="2124075" cy="5438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15000" r="62266" b="7916"/>
          <a:stretch/>
        </p:blipFill>
        <p:spPr>
          <a:xfrm>
            <a:off x="8382320" y="1063756"/>
            <a:ext cx="2614841" cy="54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5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9">
            <a:extLst>
              <a:ext uri="{FF2B5EF4-FFF2-40B4-BE49-F238E27FC236}">
                <a16:creationId xmlns:a16="http://schemas.microsoft.com/office/drawing/2014/main" xmlns="" id="{FF4E417E-57F1-4FED-9996-17607EE57264}"/>
              </a:ext>
            </a:extLst>
          </p:cNvPr>
          <p:cNvSpPr/>
          <p:nvPr/>
        </p:nvSpPr>
        <p:spPr>
          <a:xfrm>
            <a:off x="355096" y="5848853"/>
            <a:ext cx="3865190" cy="655652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Functions - </a:t>
            </a:r>
            <a:r>
              <a:rPr lang="en-US" dirty="0" err="1">
                <a:ea typeface="Arial"/>
                <a:cs typeface="Arial"/>
                <a:sym typeface="Arial"/>
              </a:rPr>
              <a:t>Nanayakkara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A.A.R</a:t>
            </a:r>
            <a:endParaRPr lang="en-US" dirty="0"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7" name="Group 38">
            <a:extLst>
              <a:ext uri="{FF2B5EF4-FFF2-40B4-BE49-F238E27FC236}">
                <a16:creationId xmlns:a16="http://schemas.microsoft.com/office/drawing/2014/main" xmlns="" id="{EA81692E-F5BF-4AC3-9DE7-9F897AA5901B}"/>
              </a:ext>
            </a:extLst>
          </p:cNvPr>
          <p:cNvGrpSpPr/>
          <p:nvPr/>
        </p:nvGrpSpPr>
        <p:grpSpPr>
          <a:xfrm>
            <a:off x="6347189" y="1803263"/>
            <a:ext cx="3246079" cy="728318"/>
            <a:chOff x="827584" y="4922584"/>
            <a:chExt cx="1830680" cy="728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3F0215-3E91-470E-8885-9A3FAEB78B8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Buy and Sell page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6AC2553-AFDB-4964-934B-018D526710F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 can sell the recycle items and user can buy them using the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41">
            <a:extLst>
              <a:ext uri="{FF2B5EF4-FFF2-40B4-BE49-F238E27FC236}">
                <a16:creationId xmlns:a16="http://schemas.microsoft.com/office/drawing/2014/main" xmlns="" id="{87C69B0A-2FE5-465B-81C1-1A513D0463FE}"/>
              </a:ext>
            </a:extLst>
          </p:cNvPr>
          <p:cNvGrpSpPr/>
          <p:nvPr/>
        </p:nvGrpSpPr>
        <p:grpSpPr>
          <a:xfrm>
            <a:off x="6347188" y="3027758"/>
            <a:ext cx="4101737" cy="912984"/>
            <a:chOff x="827584" y="4922584"/>
            <a:chExt cx="1830680" cy="9129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6FCD663-430A-4F6F-BD7B-A9F48D93A6DC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Feedback and Rate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D69F801-6FE5-4ECD-8ED8-C29AFE35E279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Both user and collector can give feedback.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Collector can give user rate. Rates made user gets achievements based on their rate amount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xmlns="" id="{41DC7B26-2EF3-4CA8-8EAA-5E7DED3A39C1}"/>
              </a:ext>
            </a:extLst>
          </p:cNvPr>
          <p:cNvGrpSpPr/>
          <p:nvPr/>
        </p:nvGrpSpPr>
        <p:grpSpPr>
          <a:xfrm>
            <a:off x="6347187" y="4252253"/>
            <a:ext cx="3246079" cy="728318"/>
            <a:chOff x="827584" y="4922584"/>
            <a:chExt cx="1830680" cy="728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3978CCF-B0AA-474E-BA77-08DCDD03877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Chat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421B7CE-24DF-4231-AC7B-9B0271518D82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and collector can chat using chat function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xmlns="" id="{C4909F77-BAD2-4C57-B810-945D02E88740}"/>
              </a:ext>
            </a:extLst>
          </p:cNvPr>
          <p:cNvGrpSpPr/>
          <p:nvPr/>
        </p:nvGrpSpPr>
        <p:grpSpPr>
          <a:xfrm>
            <a:off x="6347187" y="5476747"/>
            <a:ext cx="3246079" cy="728318"/>
            <a:chOff x="827584" y="4922584"/>
            <a:chExt cx="1830680" cy="728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3B66280-9A64-4203-BC8A-DE254981E23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Feedback Report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F2D7903-5BE9-420A-9408-2AEB49021C5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Collector can generate a report about the given and got feedbacks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xmlns="" id="{5F00B54A-8899-4905-BB60-D53B9922A75B}"/>
              </a:ext>
            </a:extLst>
          </p:cNvPr>
          <p:cNvSpPr/>
          <p:nvPr/>
        </p:nvSpPr>
        <p:spPr>
          <a:xfrm rot="9900000">
            <a:off x="5815601" y="5744264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xmlns="" id="{2CFF0502-732B-4F3D-9CAD-CC9BF3E27B19}"/>
              </a:ext>
            </a:extLst>
          </p:cNvPr>
          <p:cNvSpPr/>
          <p:nvPr/>
        </p:nvSpPr>
        <p:spPr>
          <a:xfrm flipH="1">
            <a:off x="5675310" y="4485907"/>
            <a:ext cx="545410" cy="44992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4" y="1803263"/>
            <a:ext cx="4297984" cy="4297984"/>
          </a:xfrm>
          <a:prstGeom prst="rect">
            <a:avLst/>
          </a:prstGeom>
        </p:spPr>
      </p:pic>
      <p:sp>
        <p:nvSpPr>
          <p:cNvPr id="39" name="Rectangle 130">
            <a:extLst>
              <a:ext uri="{FF2B5EF4-FFF2-40B4-BE49-F238E27FC236}">
                <a16:creationId xmlns:a16="http://schemas.microsoft.com/office/drawing/2014/main" xmlns="" id="{72DBC755-A581-489B-BB35-520054797CCB}"/>
              </a:ext>
            </a:extLst>
          </p:cNvPr>
          <p:cNvSpPr/>
          <p:nvPr/>
        </p:nvSpPr>
        <p:spPr>
          <a:xfrm>
            <a:off x="5699711" y="1947429"/>
            <a:ext cx="513782" cy="51611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52" y="3229009"/>
            <a:ext cx="636306" cy="6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58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Nanayakkara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A.A.R</a:t>
            </a:r>
            <a:endParaRPr lang="en-US" dirty="0"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4" y="1063756"/>
            <a:ext cx="2571750" cy="523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11" y="1063756"/>
            <a:ext cx="2626074" cy="5238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1063756"/>
            <a:ext cx="2619375" cy="523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66800"/>
            <a:ext cx="2552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32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Nanayakkara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A.A.R</a:t>
            </a:r>
            <a:endParaRPr lang="en-US" dirty="0"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3" y="1123950"/>
            <a:ext cx="2552700" cy="519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" b="1250"/>
          <a:stretch/>
        </p:blipFill>
        <p:spPr>
          <a:xfrm>
            <a:off x="3414549" y="1123950"/>
            <a:ext cx="2542982" cy="5191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83" y="1123950"/>
            <a:ext cx="2567541" cy="5202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683" r="2617" b="1487"/>
          <a:stretch/>
        </p:blipFill>
        <p:spPr>
          <a:xfrm>
            <a:off x="6238516" y="1123950"/>
            <a:ext cx="2505433" cy="51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323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9">
            <a:extLst>
              <a:ext uri="{FF2B5EF4-FFF2-40B4-BE49-F238E27FC236}">
                <a16:creationId xmlns:a16="http://schemas.microsoft.com/office/drawing/2014/main" xmlns="" id="{FF4E417E-57F1-4FED-9996-17607EE57264}"/>
              </a:ext>
            </a:extLst>
          </p:cNvPr>
          <p:cNvSpPr/>
          <p:nvPr/>
        </p:nvSpPr>
        <p:spPr>
          <a:xfrm>
            <a:off x="364621" y="5848853"/>
            <a:ext cx="3865190" cy="655652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Functions - </a:t>
            </a:r>
            <a:r>
              <a:rPr lang="en-US" dirty="0" err="1">
                <a:ea typeface="Arial"/>
                <a:cs typeface="Arial"/>
                <a:sym typeface="Arial"/>
              </a:rPr>
              <a:t>Shehani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W.G.P</a:t>
            </a:r>
            <a:endParaRPr lang="en-US" dirty="0">
              <a:ea typeface="Arial"/>
              <a:cs typeface="Arial"/>
              <a:sym typeface="Arial"/>
            </a:endParaRPr>
          </a:p>
        </p:txBody>
      </p:sp>
      <p:grpSp>
        <p:nvGrpSpPr>
          <p:cNvPr id="17" name="Group 38">
            <a:extLst>
              <a:ext uri="{FF2B5EF4-FFF2-40B4-BE49-F238E27FC236}">
                <a16:creationId xmlns:a16="http://schemas.microsoft.com/office/drawing/2014/main" xmlns="" id="{EA81692E-F5BF-4AC3-9DE7-9F897AA5901B}"/>
              </a:ext>
            </a:extLst>
          </p:cNvPr>
          <p:cNvGrpSpPr/>
          <p:nvPr/>
        </p:nvGrpSpPr>
        <p:grpSpPr>
          <a:xfrm>
            <a:off x="6385288" y="1778003"/>
            <a:ext cx="3246079" cy="543652"/>
            <a:chOff x="827584" y="4922584"/>
            <a:chExt cx="1830680" cy="543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3F0215-3E91-470E-8885-9A3FAEB78B8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Bins to the system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6AC2553-AFDB-4964-934B-018D526710F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New Bins to the system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41">
            <a:extLst>
              <a:ext uri="{FF2B5EF4-FFF2-40B4-BE49-F238E27FC236}">
                <a16:creationId xmlns:a16="http://schemas.microsoft.com/office/drawing/2014/main" xmlns="" id="{87C69B0A-2FE5-465B-81C1-1A513D0463FE}"/>
              </a:ext>
            </a:extLst>
          </p:cNvPr>
          <p:cNvGrpSpPr/>
          <p:nvPr/>
        </p:nvGrpSpPr>
        <p:grpSpPr>
          <a:xfrm>
            <a:off x="6385287" y="3002498"/>
            <a:ext cx="4930413" cy="728318"/>
            <a:chOff x="827584" y="4922584"/>
            <a:chExt cx="1830680" cy="7283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6FCD663-430A-4F6F-BD7B-A9F48D93A6DC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View issues, collection details, garbage details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D69F801-6FE5-4ECD-8ED8-C29AFE35E279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 view users reported issues and collector's garbage collected details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xmlns="" id="{41DC7B26-2EF3-4CA8-8EAA-5E7DED3A39C1}"/>
              </a:ext>
            </a:extLst>
          </p:cNvPr>
          <p:cNvGrpSpPr/>
          <p:nvPr/>
        </p:nvGrpSpPr>
        <p:grpSpPr>
          <a:xfrm>
            <a:off x="6385287" y="4226992"/>
            <a:ext cx="3246079" cy="728318"/>
            <a:chOff x="827584" y="4922584"/>
            <a:chExt cx="1830680" cy="728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3978CCF-B0AA-474E-BA77-08DCDD03877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Categorize the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garbages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421B7CE-24DF-4231-AC7B-9B0271518D82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garbage according to various categories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xmlns="" id="{C4909F77-BAD2-4C57-B810-945D02E88740}"/>
              </a:ext>
            </a:extLst>
          </p:cNvPr>
          <p:cNvGrpSpPr/>
          <p:nvPr/>
        </p:nvGrpSpPr>
        <p:grpSpPr>
          <a:xfrm>
            <a:off x="6385287" y="5451486"/>
            <a:ext cx="4473213" cy="543652"/>
            <a:chOff x="827584" y="4922584"/>
            <a:chExt cx="1830680" cy="5436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3B66280-9A64-4203-BC8A-DE254981E23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Report Generation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F2D7903-5BE9-420A-9408-2AEB49021C5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Generate reports on garbage collection and sold items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xmlns="" id="{5F00B54A-8899-4905-BB60-D53B9922A75B}"/>
              </a:ext>
            </a:extLst>
          </p:cNvPr>
          <p:cNvSpPr/>
          <p:nvPr/>
        </p:nvSpPr>
        <p:spPr>
          <a:xfrm rot="9900000">
            <a:off x="5806076" y="5557078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xmlns="" id="{7D31DD94-A08B-4697-B8DB-8BA17ACC7ED8}"/>
              </a:ext>
            </a:extLst>
          </p:cNvPr>
          <p:cNvSpPr>
            <a:spLocks noChangeAspect="1"/>
          </p:cNvSpPr>
          <p:nvPr/>
        </p:nvSpPr>
        <p:spPr>
          <a:xfrm>
            <a:off x="5738926" y="4434231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xmlns="" id="{8AC71565-C31B-4208-9385-B2A0F1E106AD}"/>
              </a:ext>
            </a:extLst>
          </p:cNvPr>
          <p:cNvSpPr>
            <a:spLocks noChangeAspect="1"/>
          </p:cNvSpPr>
          <p:nvPr/>
        </p:nvSpPr>
        <p:spPr>
          <a:xfrm>
            <a:off x="5717067" y="1941219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xmlns="" id="{0986B829-6AEB-4A54-BB9F-205C4BE474A5}"/>
              </a:ext>
            </a:extLst>
          </p:cNvPr>
          <p:cNvSpPr>
            <a:spLocks noChangeAspect="1"/>
          </p:cNvSpPr>
          <p:nvPr/>
        </p:nvSpPr>
        <p:spPr>
          <a:xfrm rot="2648398">
            <a:off x="5876582" y="3146139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4" y="1803263"/>
            <a:ext cx="4297984" cy="42979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367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Shehani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W.G.P</a:t>
            </a:r>
            <a:endParaRPr lang="en-US" dirty="0"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12" y="1184254"/>
            <a:ext cx="2558801" cy="5216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1" y="1254792"/>
            <a:ext cx="2499593" cy="5113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08" y="1184254"/>
            <a:ext cx="2214274" cy="52160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836" r="78730" b="9727"/>
          <a:stretch/>
        </p:blipFill>
        <p:spPr>
          <a:xfrm>
            <a:off x="8574512" y="1184254"/>
            <a:ext cx="2476500" cy="51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92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-US" dirty="0" err="1">
                <a:ea typeface="Arial"/>
                <a:cs typeface="Arial"/>
                <a:sym typeface="Arial"/>
              </a:rPr>
              <a:t>Shehani</a:t>
            </a:r>
            <a:r>
              <a:rPr lang="en-US" dirty="0"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ea typeface="Arial"/>
                <a:cs typeface="Arial"/>
                <a:sym typeface="Arial"/>
              </a:rPr>
              <a:t>W.G.P</a:t>
            </a:r>
            <a:endParaRPr lang="en-US" dirty="0"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9" t="1669" r="45154" b="9894"/>
          <a:stretch/>
        </p:blipFill>
        <p:spPr>
          <a:xfrm>
            <a:off x="142355" y="1201874"/>
            <a:ext cx="2276975" cy="4694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4" t="1836" r="34149" b="9727"/>
          <a:stretch/>
        </p:blipFill>
        <p:spPr>
          <a:xfrm>
            <a:off x="2512348" y="1201874"/>
            <a:ext cx="2276975" cy="469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1502" r="12034" b="10061"/>
          <a:stretch/>
        </p:blipFill>
        <p:spPr>
          <a:xfrm>
            <a:off x="4882341" y="1201874"/>
            <a:ext cx="2276975" cy="4694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4" t="1502" r="2049" b="10061"/>
          <a:stretch/>
        </p:blipFill>
        <p:spPr>
          <a:xfrm>
            <a:off x="7252334" y="1201874"/>
            <a:ext cx="2276975" cy="4694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4" t="1669" r="23109" b="9894"/>
          <a:stretch/>
        </p:blipFill>
        <p:spPr>
          <a:xfrm>
            <a:off x="9622327" y="1201875"/>
            <a:ext cx="2276975" cy="469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48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660;p41"/>
          <p:cNvGraphicFramePr/>
          <p:nvPr>
            <p:extLst>
              <p:ext uri="{D42A27DB-BD31-4B8C-83A1-F6EECF244321}">
                <p14:modId xmlns:p14="http://schemas.microsoft.com/office/powerpoint/2010/main" val="747170655"/>
              </p:ext>
            </p:extLst>
          </p:nvPr>
        </p:nvGraphicFramePr>
        <p:xfrm>
          <a:off x="528857" y="1664517"/>
          <a:ext cx="10687027" cy="43579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73668"/>
                <a:gridCol w="7313359"/>
              </a:tblGrid>
              <a:tr h="7719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IT Number</a:t>
                      </a:r>
                      <a:endParaRPr sz="3000" b="1" dirty="0">
                        <a:solidFill>
                          <a:schemeClr val="tx1"/>
                        </a:solidFill>
                        <a:latin typeface="+mj-lt"/>
                        <a:ea typeface="Bowlby One SC"/>
                        <a:cs typeface="Bowlby One SC"/>
                        <a:sym typeface="Bowlby One SC"/>
                      </a:endParaRPr>
                    </a:p>
                  </a:txBody>
                  <a:tcPr marL="154374" marR="154374" marT="154374" marB="154374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3000" b="1" dirty="0" smtClean="0">
                          <a:solidFill>
                            <a:schemeClr val="tx1"/>
                          </a:solidFill>
                          <a:latin typeface="+mj-lt"/>
                          <a:ea typeface="Didact Gothic"/>
                          <a:cs typeface="Didact Gothic"/>
                          <a:sym typeface="Didact Gothic"/>
                        </a:rPr>
                        <a:t>Name</a:t>
                      </a:r>
                      <a:endParaRPr sz="3000" b="1" dirty="0">
                        <a:solidFill>
                          <a:schemeClr val="tx1"/>
                        </a:solidFill>
                        <a:latin typeface="+mj-lt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154374" marR="154374" marT="154374" marB="154374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56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IT21170584</a:t>
                      </a:r>
                      <a:endParaRPr sz="2400" b="1" dirty="0">
                        <a:solidFill>
                          <a:schemeClr val="tx1"/>
                        </a:solidFill>
                        <a:latin typeface="+mj-lt"/>
                        <a:ea typeface="Bowlby One SC"/>
                        <a:cs typeface="Bowlby One SC"/>
                        <a:sym typeface="Bowlby One SC"/>
                      </a:endParaRPr>
                    </a:p>
                  </a:txBody>
                  <a:tcPr marL="154374" marR="154374" marT="154374" marB="154374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Sithumini K.G.P</a:t>
                      </a:r>
                      <a:endParaRPr sz="2400" b="1" dirty="0">
                        <a:solidFill>
                          <a:schemeClr val="tx1"/>
                        </a:solidFill>
                        <a:latin typeface="+mj-lt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154374" marR="154374" marT="154374" marB="154374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IT21173318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+mj-lt"/>
                        <a:ea typeface="Bowlby One SC"/>
                        <a:cs typeface="Bowlby One SC"/>
                        <a:sym typeface="Bowlby One SC"/>
                      </a:endParaRPr>
                    </a:p>
                  </a:txBody>
                  <a:tcPr marL="154374" marR="154374" marT="154374" marB="154374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Adhikari</a:t>
                      </a:r>
                      <a:r>
                        <a:rPr lang="en-US" sz="2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 A.M.S.S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4374" marR="154374" marT="154374" marB="154374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6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IT21700156</a:t>
                      </a:r>
                      <a:endParaRPr lang="en-US" sz="2400" b="1" dirty="0" smtClean="0">
                        <a:solidFill>
                          <a:schemeClr val="tx1"/>
                        </a:solidFill>
                        <a:latin typeface="+mj-lt"/>
                        <a:ea typeface="Bowlby One SC"/>
                        <a:cs typeface="Bowlby One SC"/>
                        <a:sym typeface="Bowlby One SC"/>
                      </a:endParaRPr>
                    </a:p>
                  </a:txBody>
                  <a:tcPr marL="154374" marR="154374" marT="154374" marB="154374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400" b="1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Nanayakkara</a:t>
                      </a:r>
                      <a:r>
                        <a:rPr lang="en-US" sz="2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 A.A.R</a:t>
                      </a:r>
                      <a:endParaRPr sz="2400" b="1" i="0" dirty="0">
                        <a:solidFill>
                          <a:schemeClr val="tx1"/>
                        </a:solidFill>
                        <a:latin typeface="+mj-lt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154374" marR="154374" marT="154374" marB="154374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17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smtClean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+mj-lt"/>
                          <a:ea typeface="Bowlby One SC"/>
                          <a:cs typeface="Bowlby One SC"/>
                          <a:sym typeface="Bowlby One SC"/>
                        </a:rPr>
                        <a:t>IT21156724</a:t>
                      </a:r>
                      <a:endParaRPr sz="2400" b="1" dirty="0">
                        <a:solidFill>
                          <a:schemeClr val="tx1"/>
                        </a:solidFill>
                        <a:latin typeface="+mj-lt"/>
                        <a:ea typeface="Bowlby One SC"/>
                        <a:cs typeface="Bowlby One SC"/>
                        <a:sym typeface="Bowlby One SC"/>
                      </a:endParaRPr>
                    </a:p>
                  </a:txBody>
                  <a:tcPr marL="154374" marR="154374" marT="154374" marB="154374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4E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Shehani</a:t>
                      </a:r>
                      <a:r>
                        <a:rPr lang="en-US" sz="2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 W.G.P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effectLst/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4374" marR="154374" marT="154374" marB="154374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" name="Text Placeholder 1">
            <a:extLst>
              <a:ext uri="{FF2B5EF4-FFF2-40B4-BE49-F238E27FC236}">
                <a16:creationId xmlns:a16="http://schemas.microsoft.com/office/drawing/2014/main" xmlns="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xmlns="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graphicFrame>
        <p:nvGraphicFramePr>
          <p:cNvPr id="7" name="Table 15">
            <a:extLst>
              <a:ext uri="{FF2B5EF4-FFF2-40B4-BE49-F238E27FC236}">
                <a16:creationId xmlns="" xmlns:a16="http://schemas.microsoft.com/office/drawing/2014/main" id="{E5BBE910-9C1E-E018-2472-0095704C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76545"/>
              </p:ext>
            </p:extLst>
          </p:nvPr>
        </p:nvGraphicFramePr>
        <p:xfrm>
          <a:off x="257698" y="1123973"/>
          <a:ext cx="11762507" cy="4887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028">
                  <a:extLst>
                    <a:ext uri="{9D8B030D-6E8A-4147-A177-3AD203B41FA5}">
                      <a16:colId xmlns="" xmlns:a16="http://schemas.microsoft.com/office/drawing/2014/main" val="1089556921"/>
                    </a:ext>
                  </a:extLst>
                </a:gridCol>
                <a:gridCol w="2047875">
                  <a:extLst>
                    <a:ext uri="{9D8B030D-6E8A-4147-A177-3AD203B41FA5}">
                      <a16:colId xmlns="" xmlns:a16="http://schemas.microsoft.com/office/drawing/2014/main" val="1900257862"/>
                    </a:ext>
                  </a:extLst>
                </a:gridCol>
                <a:gridCol w="2105025">
                  <a:extLst>
                    <a:ext uri="{9D8B030D-6E8A-4147-A177-3AD203B41FA5}">
                      <a16:colId xmlns="" xmlns:a16="http://schemas.microsoft.com/office/drawing/2014/main" val="824934403"/>
                    </a:ext>
                  </a:extLst>
                </a:gridCol>
                <a:gridCol w="2124768">
                  <a:extLst>
                    <a:ext uri="{9D8B030D-6E8A-4147-A177-3AD203B41FA5}">
                      <a16:colId xmlns="" xmlns:a16="http://schemas.microsoft.com/office/drawing/2014/main" val="4255376740"/>
                    </a:ext>
                  </a:extLst>
                </a:gridCol>
                <a:gridCol w="2227811">
                  <a:extLst>
                    <a:ext uri="{9D8B030D-6E8A-4147-A177-3AD203B41FA5}">
                      <a16:colId xmlns="" xmlns:a16="http://schemas.microsoft.com/office/drawing/2014/main" val="2299206193"/>
                    </a:ext>
                  </a:extLst>
                </a:gridCol>
              </a:tblGrid>
              <a:tr h="1000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RecycleNation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TrashOut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Litterati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Eco</a:t>
                      </a:r>
                      <a:r>
                        <a:rPr lang="en-US" sz="2000" b="1" baseline="0" dirty="0" smtClean="0"/>
                        <a:t> Clean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57088319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Check</a:t>
                      </a:r>
                      <a:r>
                        <a:rPr lang="en-US" sz="1900" b="0" baseline="0" dirty="0" smtClean="0"/>
                        <a:t> the bin status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900" dirty="0" smtClean="0"/>
                        <a:t>X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492459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Report</a:t>
                      </a:r>
                      <a:r>
                        <a:rPr lang="en-US" sz="1900" b="0" baseline="0" dirty="0" smtClean="0"/>
                        <a:t> Problems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baseline="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8878759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Contact Admin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5159993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Education Services</a:t>
                      </a:r>
                      <a:r>
                        <a:rPr lang="en-US" sz="1900" b="0" baseline="0" dirty="0" smtClean="0"/>
                        <a:t> 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7590805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QR Scans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748604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Track collector locations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baseline="0" dirty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Rate 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593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Buy and sell recycle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900" dirty="0" smtClean="0"/>
                        <a:t> </a:t>
                      </a:r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79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xmlns="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graphicFrame>
        <p:nvGraphicFramePr>
          <p:cNvPr id="4" name="Table 15">
            <a:extLst>
              <a:ext uri="{FF2B5EF4-FFF2-40B4-BE49-F238E27FC236}">
                <a16:creationId xmlns="" xmlns:a16="http://schemas.microsoft.com/office/drawing/2014/main" id="{E5BBE910-9C1E-E018-2472-0095704C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6015"/>
              </p:ext>
            </p:extLst>
          </p:nvPr>
        </p:nvGraphicFramePr>
        <p:xfrm>
          <a:off x="257698" y="1123973"/>
          <a:ext cx="11639024" cy="5221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4388">
                  <a:extLst>
                    <a:ext uri="{9D8B030D-6E8A-4147-A177-3AD203B41FA5}">
                      <a16:colId xmlns="" xmlns:a16="http://schemas.microsoft.com/office/drawing/2014/main" val="1089556921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1900257862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824934403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4255376740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2299206193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2334593479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3303777860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2813174850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2250905568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3277759354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3444579272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3197895502"/>
                    </a:ext>
                  </a:extLst>
                </a:gridCol>
                <a:gridCol w="584553">
                  <a:extLst>
                    <a:ext uri="{9D8B030D-6E8A-4147-A177-3AD203B41FA5}">
                      <a16:colId xmlns="" xmlns:a16="http://schemas.microsoft.com/office/drawing/2014/main" val="792791062"/>
                    </a:ext>
                  </a:extLst>
                </a:gridCol>
              </a:tblGrid>
              <a:tr h="45799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14835176"/>
                  </a:ext>
                </a:extLst>
              </a:tr>
              <a:tr h="4579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7088319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Selecting Topic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492459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Project Approval</a:t>
                      </a:r>
                      <a:r>
                        <a:rPr lang="en-US" sz="1900" b="0" baseline="0" dirty="0" smtClean="0"/>
                        <a:t> (</a:t>
                      </a:r>
                      <a:r>
                        <a:rPr lang="en-US" sz="1600" b="0" baseline="0" dirty="0" smtClean="0"/>
                        <a:t>p</a:t>
                      </a:r>
                      <a:r>
                        <a:rPr lang="en-US" sz="1600" b="0" dirty="0" smtClean="0"/>
                        <a:t>resentation &amp; wireframes</a:t>
                      </a:r>
                      <a:r>
                        <a:rPr lang="en-US" sz="1900" b="0" dirty="0" smtClean="0"/>
                        <a:t>)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88787597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Design High</a:t>
                      </a:r>
                      <a:r>
                        <a:rPr lang="en-US" sz="1900" b="0" baseline="0" dirty="0" smtClean="0"/>
                        <a:t> Fidelity Prototypes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15159993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Implementation</a:t>
                      </a:r>
                      <a:r>
                        <a:rPr lang="en-US" sz="1900" b="0" baseline="0" dirty="0" smtClean="0"/>
                        <a:t> 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7590805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Progress 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7486047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 smtClean="0"/>
                        <a:t>Research Paper</a:t>
                      </a:r>
                      <a:endParaRPr lang="en-US" sz="1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8910100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Integrating components and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5159510"/>
                  </a:ext>
                </a:extLst>
              </a:tr>
              <a:tr h="454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Deployment and acceptance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16286112"/>
                  </a:ext>
                </a:extLst>
              </a:tr>
              <a:tr h="64021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Presentation and demonstration preparation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22539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022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AD0779B-3B91-4615-A566-E8E40EC0E675}"/>
              </a:ext>
            </a:extLst>
          </p:cNvPr>
          <p:cNvGrpSpPr/>
          <p:nvPr/>
        </p:nvGrpSpPr>
        <p:grpSpPr>
          <a:xfrm>
            <a:off x="0" y="2740044"/>
            <a:ext cx="12192000" cy="1661994"/>
            <a:chOff x="0" y="4754431"/>
            <a:chExt cx="12192000" cy="16619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F8EF26-7AD5-4E7F-95B3-9A57CF80C483}"/>
                </a:ext>
              </a:extLst>
            </p:cNvPr>
            <p:cNvSpPr txBox="1"/>
            <p:nvPr/>
          </p:nvSpPr>
          <p:spPr>
            <a:xfrm>
              <a:off x="0" y="4754431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ADEB2CA-D11F-4CA5-BC5A-6C38FF4BF392}"/>
                </a:ext>
              </a:extLst>
            </p:cNvPr>
            <p:cNvSpPr txBox="1"/>
            <p:nvPr/>
          </p:nvSpPr>
          <p:spPr>
            <a:xfrm>
              <a:off x="148" y="5770094"/>
              <a:ext cx="121918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Any Questions ????</a:t>
              </a:r>
              <a:endParaRPr lang="ko-KR" altLang="en-US" sz="3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A4BDA0-C270-4764-9C18-A593BCE2C965}"/>
              </a:ext>
            </a:extLst>
          </p:cNvPr>
          <p:cNvSpPr txBox="1"/>
          <p:nvPr/>
        </p:nvSpPr>
        <p:spPr>
          <a:xfrm>
            <a:off x="1915887" y="2499515"/>
            <a:ext cx="28738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Content</a:t>
            </a:r>
            <a:endParaRPr lang="ko-KR" altLang="en-US" sz="5400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E369692F-61F8-4E57-8A7B-48E8CA56841C}"/>
              </a:ext>
            </a:extLst>
          </p:cNvPr>
          <p:cNvGrpSpPr/>
          <p:nvPr/>
        </p:nvGrpSpPr>
        <p:grpSpPr>
          <a:xfrm>
            <a:off x="5084539" y="1369262"/>
            <a:ext cx="1507552" cy="560249"/>
            <a:chOff x="4245273" y="3633491"/>
            <a:chExt cx="1507552" cy="560249"/>
          </a:xfrm>
        </p:grpSpPr>
        <p:pic>
          <p:nvPicPr>
            <p:cNvPr id="5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58D7F717-7010-4B95-82F9-AC8EF6B34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45273" y="3838343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F9D7CEB-BAEA-4DBE-8E18-0D13609BA713}"/>
                </a:ext>
              </a:extLst>
            </p:cNvPr>
            <p:cNvSpPr txBox="1"/>
            <p:nvPr/>
          </p:nvSpPr>
          <p:spPr>
            <a:xfrm>
              <a:off x="4655553" y="3633491"/>
              <a:ext cx="686990" cy="418413"/>
            </a:xfrm>
            <a:custGeom>
              <a:avLst/>
              <a:gdLst>
                <a:gd name="connsiteX0" fmla="*/ 602158 w 686990"/>
                <a:gd name="connsiteY0" fmla="*/ 0 h 418413"/>
                <a:gd name="connsiteX1" fmla="*/ 686990 w 686990"/>
                <a:gd name="connsiteY1" fmla="*/ 0 h 418413"/>
                <a:gd name="connsiteX2" fmla="*/ 686990 w 686990"/>
                <a:gd name="connsiteY2" fmla="*/ 418413 h 418413"/>
                <a:gd name="connsiteX3" fmla="*/ 582439 w 686990"/>
                <a:gd name="connsiteY3" fmla="*/ 418413 h 418413"/>
                <a:gd name="connsiteX4" fmla="*/ 582439 w 686990"/>
                <a:gd name="connsiteY4" fmla="*/ 153665 h 418413"/>
                <a:gd name="connsiteX5" fmla="*/ 447377 w 686990"/>
                <a:gd name="connsiteY5" fmla="*/ 232916 h 418413"/>
                <a:gd name="connsiteX6" fmla="*/ 447377 w 686990"/>
                <a:gd name="connsiteY6" fmla="*/ 138038 h 418413"/>
                <a:gd name="connsiteX7" fmla="*/ 536302 w 686990"/>
                <a:gd name="connsiteY7" fmla="*/ 87250 h 418413"/>
                <a:gd name="connsiteX8" fmla="*/ 602158 w 686990"/>
                <a:gd name="connsiteY8" fmla="*/ 0 h 418413"/>
                <a:gd name="connsiteX9" fmla="*/ 177105 w 686990"/>
                <a:gd name="connsiteY9" fmla="*/ 0 h 418413"/>
                <a:gd name="connsiteX10" fmla="*/ 301005 w 686990"/>
                <a:gd name="connsiteY10" fmla="*/ 56554 h 418413"/>
                <a:gd name="connsiteX11" fmla="*/ 354211 w 686990"/>
                <a:gd name="connsiteY11" fmla="*/ 278680 h 418413"/>
                <a:gd name="connsiteX12" fmla="*/ 340817 w 686990"/>
                <a:gd name="connsiteY12" fmla="*/ 411696 h 418413"/>
                <a:gd name="connsiteX13" fmla="*/ 338575 w 686990"/>
                <a:gd name="connsiteY13" fmla="*/ 418413 h 418413"/>
                <a:gd name="connsiteX14" fmla="*/ 232708 w 686990"/>
                <a:gd name="connsiteY14" fmla="*/ 418413 h 418413"/>
                <a:gd name="connsiteX15" fmla="*/ 234032 w 686990"/>
                <a:gd name="connsiteY15" fmla="*/ 414858 h 418413"/>
                <a:gd name="connsiteX16" fmla="*/ 244822 w 686990"/>
                <a:gd name="connsiteY16" fmla="*/ 278680 h 418413"/>
                <a:gd name="connsiteX17" fmla="*/ 235148 w 686990"/>
                <a:gd name="connsiteY17" fmla="*/ 146781 h 418413"/>
                <a:gd name="connsiteX18" fmla="*/ 210778 w 686990"/>
                <a:gd name="connsiteY18" fmla="*/ 98784 h 418413"/>
                <a:gd name="connsiteX19" fmla="*/ 177105 w 686990"/>
                <a:gd name="connsiteY19" fmla="*/ 86692 h 418413"/>
                <a:gd name="connsiteX20" fmla="*/ 143247 w 686990"/>
                <a:gd name="connsiteY20" fmla="*/ 98784 h 418413"/>
                <a:gd name="connsiteX21" fmla="*/ 120178 w 686990"/>
                <a:gd name="connsiteY21" fmla="*/ 142130 h 418413"/>
                <a:gd name="connsiteX22" fmla="*/ 109388 w 686990"/>
                <a:gd name="connsiteY22" fmla="*/ 278680 h 418413"/>
                <a:gd name="connsiteX23" fmla="*/ 119062 w 686990"/>
                <a:gd name="connsiteY23" fmla="*/ 410579 h 418413"/>
                <a:gd name="connsiteX24" fmla="*/ 121925 w 686990"/>
                <a:gd name="connsiteY24" fmla="*/ 418413 h 418413"/>
                <a:gd name="connsiteX25" fmla="*/ 14628 w 686990"/>
                <a:gd name="connsiteY25" fmla="*/ 418413 h 418413"/>
                <a:gd name="connsiteX26" fmla="*/ 12186 w 686990"/>
                <a:gd name="connsiteY26" fmla="*/ 410626 h 418413"/>
                <a:gd name="connsiteX27" fmla="*/ 0 w 686990"/>
                <a:gd name="connsiteY27" fmla="*/ 277564 h 418413"/>
                <a:gd name="connsiteX28" fmla="*/ 53578 w 686990"/>
                <a:gd name="connsiteY28" fmla="*/ 55810 h 418413"/>
                <a:gd name="connsiteX29" fmla="*/ 177105 w 686990"/>
                <a:gd name="connsiteY29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6990" h="418413">
                  <a:moveTo>
                    <a:pt x="602158" y="0"/>
                  </a:moveTo>
                  <a:lnTo>
                    <a:pt x="686990" y="0"/>
                  </a:lnTo>
                  <a:lnTo>
                    <a:pt x="686990" y="418413"/>
                  </a:lnTo>
                  <a:lnTo>
                    <a:pt x="582439" y="418413"/>
                  </a:lnTo>
                  <a:lnTo>
                    <a:pt x="582439" y="153665"/>
                  </a:lnTo>
                  <a:cubicBezTo>
                    <a:pt x="544239" y="189383"/>
                    <a:pt x="499219" y="215800"/>
                    <a:pt x="447377" y="232916"/>
                  </a:cubicBezTo>
                  <a:lnTo>
                    <a:pt x="447377" y="138038"/>
                  </a:lnTo>
                  <a:cubicBezTo>
                    <a:pt x="474662" y="129108"/>
                    <a:pt x="504304" y="112179"/>
                    <a:pt x="536302" y="87250"/>
                  </a:cubicBezTo>
                  <a:cubicBezTo>
                    <a:pt x="568300" y="62321"/>
                    <a:pt x="590252" y="33238"/>
                    <a:pt x="602158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7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4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AE58405-6C62-44BF-82DF-BBD0D60509FF}"/>
              </a:ext>
            </a:extLst>
          </p:cNvPr>
          <p:cNvGrpSpPr/>
          <p:nvPr/>
        </p:nvGrpSpPr>
        <p:grpSpPr>
          <a:xfrm>
            <a:off x="7929501" y="1369262"/>
            <a:ext cx="1507552" cy="560250"/>
            <a:chOff x="7229417" y="3633491"/>
            <a:chExt cx="1507552" cy="560250"/>
          </a:xfrm>
        </p:grpSpPr>
        <p:pic>
          <p:nvPicPr>
            <p:cNvPr id="6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64C82430-F4B9-4F55-ADCA-E4E5D7530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229417" y="3838344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97E5C8E-88C4-45F6-934B-6CCE1318C3FA}"/>
                </a:ext>
              </a:extLst>
            </p:cNvPr>
            <p:cNvSpPr txBox="1"/>
            <p:nvPr/>
          </p:nvSpPr>
          <p:spPr>
            <a:xfrm>
              <a:off x="7596910" y="3633491"/>
              <a:ext cx="772567" cy="418413"/>
            </a:xfrm>
            <a:custGeom>
              <a:avLst/>
              <a:gdLst>
                <a:gd name="connsiteX0" fmla="*/ 599554 w 772567"/>
                <a:gd name="connsiteY0" fmla="*/ 0 h 418413"/>
                <a:gd name="connsiteX1" fmla="*/ 726430 w 772567"/>
                <a:gd name="connsiteY1" fmla="*/ 43532 h 418413"/>
                <a:gd name="connsiteX2" fmla="*/ 772567 w 772567"/>
                <a:gd name="connsiteY2" fmla="*/ 151804 h 418413"/>
                <a:gd name="connsiteX3" fmla="*/ 759358 w 772567"/>
                <a:gd name="connsiteY3" fmla="*/ 221940 h 418413"/>
                <a:gd name="connsiteX4" fmla="*/ 717500 w 772567"/>
                <a:gd name="connsiteY4" fmla="*/ 291703 h 418413"/>
                <a:gd name="connsiteX5" fmla="*/ 649039 w 772567"/>
                <a:gd name="connsiteY5" fmla="*/ 361280 h 418413"/>
                <a:gd name="connsiteX6" fmla="*/ 608623 w 772567"/>
                <a:gd name="connsiteY6" fmla="*/ 399045 h 418413"/>
                <a:gd name="connsiteX7" fmla="*/ 589455 w 772567"/>
                <a:gd name="connsiteY7" fmla="*/ 418413 h 418413"/>
                <a:gd name="connsiteX8" fmla="*/ 461028 w 772567"/>
                <a:gd name="connsiteY8" fmla="*/ 418413 h 418413"/>
                <a:gd name="connsiteX9" fmla="*/ 486073 w 772567"/>
                <a:gd name="connsiteY9" fmla="*/ 385976 h 418413"/>
                <a:gd name="connsiteX10" fmla="*/ 559370 w 772567"/>
                <a:gd name="connsiteY10" fmla="*/ 312539 h 418413"/>
                <a:gd name="connsiteX11" fmla="*/ 646063 w 772567"/>
                <a:gd name="connsiteY11" fmla="*/ 223242 h 418413"/>
                <a:gd name="connsiteX12" fmla="*/ 667643 w 772567"/>
                <a:gd name="connsiteY12" fmla="*/ 159246 h 418413"/>
                <a:gd name="connsiteX13" fmla="*/ 648853 w 772567"/>
                <a:gd name="connsiteY13" fmla="*/ 105482 h 418413"/>
                <a:gd name="connsiteX14" fmla="*/ 596949 w 772567"/>
                <a:gd name="connsiteY14" fmla="*/ 86692 h 418413"/>
                <a:gd name="connsiteX15" fmla="*/ 544859 w 772567"/>
                <a:gd name="connsiteY15" fmla="*/ 106412 h 418413"/>
                <a:gd name="connsiteX16" fmla="*/ 522535 w 772567"/>
                <a:gd name="connsiteY16" fmla="*/ 171896 h 418413"/>
                <a:gd name="connsiteX17" fmla="*/ 418356 w 772567"/>
                <a:gd name="connsiteY17" fmla="*/ 161478 h 418413"/>
                <a:gd name="connsiteX18" fmla="*/ 476771 w 772567"/>
                <a:gd name="connsiteY18" fmla="*/ 37579 h 418413"/>
                <a:gd name="connsiteX19" fmla="*/ 599554 w 772567"/>
                <a:gd name="connsiteY19" fmla="*/ 0 h 418413"/>
                <a:gd name="connsiteX20" fmla="*/ 177105 w 772567"/>
                <a:gd name="connsiteY20" fmla="*/ 0 h 418413"/>
                <a:gd name="connsiteX21" fmla="*/ 301005 w 772567"/>
                <a:gd name="connsiteY21" fmla="*/ 56554 h 418413"/>
                <a:gd name="connsiteX22" fmla="*/ 354211 w 772567"/>
                <a:gd name="connsiteY22" fmla="*/ 278680 h 418413"/>
                <a:gd name="connsiteX23" fmla="*/ 340816 w 772567"/>
                <a:gd name="connsiteY23" fmla="*/ 411696 h 418413"/>
                <a:gd name="connsiteX24" fmla="*/ 338575 w 772567"/>
                <a:gd name="connsiteY24" fmla="*/ 418413 h 418413"/>
                <a:gd name="connsiteX25" fmla="*/ 232708 w 772567"/>
                <a:gd name="connsiteY25" fmla="*/ 418413 h 418413"/>
                <a:gd name="connsiteX26" fmla="*/ 234032 w 772567"/>
                <a:gd name="connsiteY26" fmla="*/ 414858 h 418413"/>
                <a:gd name="connsiteX27" fmla="*/ 244822 w 772567"/>
                <a:gd name="connsiteY27" fmla="*/ 278680 h 418413"/>
                <a:gd name="connsiteX28" fmla="*/ 235148 w 772567"/>
                <a:gd name="connsiteY28" fmla="*/ 146781 h 418413"/>
                <a:gd name="connsiteX29" fmla="*/ 210778 w 772567"/>
                <a:gd name="connsiteY29" fmla="*/ 98784 h 418413"/>
                <a:gd name="connsiteX30" fmla="*/ 177105 w 772567"/>
                <a:gd name="connsiteY30" fmla="*/ 86692 h 418413"/>
                <a:gd name="connsiteX31" fmla="*/ 143247 w 772567"/>
                <a:gd name="connsiteY31" fmla="*/ 98784 h 418413"/>
                <a:gd name="connsiteX32" fmla="*/ 120178 w 772567"/>
                <a:gd name="connsiteY32" fmla="*/ 142130 h 418413"/>
                <a:gd name="connsiteX33" fmla="*/ 109388 w 772567"/>
                <a:gd name="connsiteY33" fmla="*/ 278680 h 418413"/>
                <a:gd name="connsiteX34" fmla="*/ 119062 w 772567"/>
                <a:gd name="connsiteY34" fmla="*/ 410579 h 418413"/>
                <a:gd name="connsiteX35" fmla="*/ 121925 w 772567"/>
                <a:gd name="connsiteY35" fmla="*/ 418413 h 418413"/>
                <a:gd name="connsiteX36" fmla="*/ 14628 w 772567"/>
                <a:gd name="connsiteY36" fmla="*/ 418413 h 418413"/>
                <a:gd name="connsiteX37" fmla="*/ 12186 w 772567"/>
                <a:gd name="connsiteY37" fmla="*/ 410626 h 418413"/>
                <a:gd name="connsiteX38" fmla="*/ 0 w 772567"/>
                <a:gd name="connsiteY38" fmla="*/ 277564 h 418413"/>
                <a:gd name="connsiteX39" fmla="*/ 53578 w 772567"/>
                <a:gd name="connsiteY39" fmla="*/ 55810 h 418413"/>
                <a:gd name="connsiteX40" fmla="*/ 177105 w 772567"/>
                <a:gd name="connsiteY40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2567" h="418413">
                  <a:moveTo>
                    <a:pt x="599554" y="0"/>
                  </a:moveTo>
                  <a:cubicBezTo>
                    <a:pt x="653380" y="0"/>
                    <a:pt x="695672" y="14510"/>
                    <a:pt x="726430" y="43532"/>
                  </a:cubicBezTo>
                  <a:cubicBezTo>
                    <a:pt x="757188" y="72553"/>
                    <a:pt x="772567" y="108644"/>
                    <a:pt x="772567" y="151804"/>
                  </a:cubicBezTo>
                  <a:cubicBezTo>
                    <a:pt x="772567" y="176361"/>
                    <a:pt x="768164" y="199739"/>
                    <a:pt x="759358" y="221940"/>
                  </a:cubicBezTo>
                  <a:cubicBezTo>
                    <a:pt x="750552" y="244140"/>
                    <a:pt x="736600" y="267394"/>
                    <a:pt x="717500" y="291703"/>
                  </a:cubicBezTo>
                  <a:cubicBezTo>
                    <a:pt x="704850" y="307826"/>
                    <a:pt x="682029" y="331018"/>
                    <a:pt x="649039" y="361280"/>
                  </a:cubicBezTo>
                  <a:cubicBezTo>
                    <a:pt x="632544" y="376411"/>
                    <a:pt x="619072" y="388999"/>
                    <a:pt x="608623" y="399045"/>
                  </a:cubicBezTo>
                  <a:lnTo>
                    <a:pt x="589455" y="418413"/>
                  </a:lnTo>
                  <a:lnTo>
                    <a:pt x="461028" y="418413"/>
                  </a:lnTo>
                  <a:lnTo>
                    <a:pt x="486073" y="385976"/>
                  </a:lnTo>
                  <a:cubicBezTo>
                    <a:pt x="505668" y="364179"/>
                    <a:pt x="530101" y="339700"/>
                    <a:pt x="559370" y="312539"/>
                  </a:cubicBezTo>
                  <a:cubicBezTo>
                    <a:pt x="606499" y="268634"/>
                    <a:pt x="635397" y="238869"/>
                    <a:pt x="646063" y="223242"/>
                  </a:cubicBezTo>
                  <a:cubicBezTo>
                    <a:pt x="660449" y="201662"/>
                    <a:pt x="667643" y="180330"/>
                    <a:pt x="667643" y="159246"/>
                  </a:cubicBezTo>
                  <a:cubicBezTo>
                    <a:pt x="667643" y="135929"/>
                    <a:pt x="661379" y="118008"/>
                    <a:pt x="648853" y="105482"/>
                  </a:cubicBezTo>
                  <a:cubicBezTo>
                    <a:pt x="636327" y="92955"/>
                    <a:pt x="619025" y="86692"/>
                    <a:pt x="596949" y="86692"/>
                  </a:cubicBezTo>
                  <a:cubicBezTo>
                    <a:pt x="575121" y="86692"/>
                    <a:pt x="557758" y="93265"/>
                    <a:pt x="544859" y="106412"/>
                  </a:cubicBezTo>
                  <a:cubicBezTo>
                    <a:pt x="531961" y="119558"/>
                    <a:pt x="524520" y="141386"/>
                    <a:pt x="522535" y="171896"/>
                  </a:cubicBezTo>
                  <a:lnTo>
                    <a:pt x="418356" y="161478"/>
                  </a:lnTo>
                  <a:cubicBezTo>
                    <a:pt x="424557" y="103931"/>
                    <a:pt x="444028" y="62631"/>
                    <a:pt x="476771" y="37579"/>
                  </a:cubicBezTo>
                  <a:cubicBezTo>
                    <a:pt x="509513" y="12526"/>
                    <a:pt x="550441" y="0"/>
                    <a:pt x="599554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6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89C421B6-3BBB-4724-A60B-D6046FC32A88}"/>
              </a:ext>
            </a:extLst>
          </p:cNvPr>
          <p:cNvGrpSpPr/>
          <p:nvPr/>
        </p:nvGrpSpPr>
        <p:grpSpPr>
          <a:xfrm>
            <a:off x="5084539" y="3732465"/>
            <a:ext cx="1507552" cy="560250"/>
            <a:chOff x="5721865" y="3633491"/>
            <a:chExt cx="1507552" cy="560250"/>
          </a:xfrm>
        </p:grpSpPr>
        <p:pic>
          <p:nvPicPr>
            <p:cNvPr id="7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6D8F785F-2EC6-4D4D-9A18-2E573C96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721865" y="3838344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29208A7-61AD-42A7-8B11-58089A0F6CCD}"/>
                </a:ext>
              </a:extLst>
            </p:cNvPr>
            <p:cNvSpPr txBox="1"/>
            <p:nvPr/>
          </p:nvSpPr>
          <p:spPr>
            <a:xfrm>
              <a:off x="6086566" y="3633491"/>
              <a:ext cx="778148" cy="418413"/>
            </a:xfrm>
            <a:custGeom>
              <a:avLst/>
              <a:gdLst>
                <a:gd name="connsiteX0" fmla="*/ 516954 w 778148"/>
                <a:gd name="connsiteY0" fmla="*/ 390674 h 418413"/>
                <a:gd name="connsiteX1" fmla="*/ 524211 w 778148"/>
                <a:gd name="connsiteY1" fmla="*/ 418413 h 418413"/>
                <a:gd name="connsiteX2" fmla="*/ 420231 w 778148"/>
                <a:gd name="connsiteY2" fmla="*/ 418413 h 418413"/>
                <a:gd name="connsiteX3" fmla="*/ 415751 w 778148"/>
                <a:gd name="connsiteY3" fmla="*/ 402952 h 418413"/>
                <a:gd name="connsiteX4" fmla="*/ 591740 w 778148"/>
                <a:gd name="connsiteY4" fmla="*/ 0 h 418413"/>
                <a:gd name="connsiteX5" fmla="*/ 715268 w 778148"/>
                <a:gd name="connsiteY5" fmla="*/ 49113 h 418413"/>
                <a:gd name="connsiteX6" fmla="*/ 753591 w 778148"/>
                <a:gd name="connsiteY6" fmla="*/ 139898 h 418413"/>
                <a:gd name="connsiteX7" fmla="*/ 675084 w 778148"/>
                <a:gd name="connsiteY7" fmla="*/ 254496 h 418413"/>
                <a:gd name="connsiteX8" fmla="*/ 750056 w 778148"/>
                <a:gd name="connsiteY8" fmla="*/ 299516 h 418413"/>
                <a:gd name="connsiteX9" fmla="*/ 778148 w 778148"/>
                <a:gd name="connsiteY9" fmla="*/ 383976 h 418413"/>
                <a:gd name="connsiteX10" fmla="*/ 771357 w 778148"/>
                <a:gd name="connsiteY10" fmla="*/ 418413 h 418413"/>
                <a:gd name="connsiteX11" fmla="*/ 664588 w 778148"/>
                <a:gd name="connsiteY11" fmla="*/ 418413 h 418413"/>
                <a:gd name="connsiteX12" fmla="*/ 665457 w 778148"/>
                <a:gd name="connsiteY12" fmla="*/ 416905 h 418413"/>
                <a:gd name="connsiteX13" fmla="*/ 670991 w 778148"/>
                <a:gd name="connsiteY13" fmla="*/ 379511 h 418413"/>
                <a:gd name="connsiteX14" fmla="*/ 649783 w 778148"/>
                <a:gd name="connsiteY14" fmla="*/ 317004 h 418413"/>
                <a:gd name="connsiteX15" fmla="*/ 598066 w 778148"/>
                <a:gd name="connsiteY15" fmla="*/ 293935 h 418413"/>
                <a:gd name="connsiteX16" fmla="*/ 550068 w 778148"/>
                <a:gd name="connsiteY16" fmla="*/ 301749 h 418413"/>
                <a:gd name="connsiteX17" fmla="*/ 561603 w 778148"/>
                <a:gd name="connsiteY17" fmla="*/ 216545 h 418413"/>
                <a:gd name="connsiteX18" fmla="*/ 626343 w 778148"/>
                <a:gd name="connsiteY18" fmla="*/ 198127 h 418413"/>
                <a:gd name="connsiteX19" fmla="*/ 648667 w 778148"/>
                <a:gd name="connsiteY19" fmla="*/ 146223 h 418413"/>
                <a:gd name="connsiteX20" fmla="*/ 632296 w 778148"/>
                <a:gd name="connsiteY20" fmla="*/ 102319 h 418413"/>
                <a:gd name="connsiteX21" fmla="*/ 588764 w 778148"/>
                <a:gd name="connsiteY21" fmla="*/ 85948 h 418413"/>
                <a:gd name="connsiteX22" fmla="*/ 542999 w 778148"/>
                <a:gd name="connsiteY22" fmla="*/ 104551 h 418413"/>
                <a:gd name="connsiteX23" fmla="*/ 519931 w 778148"/>
                <a:gd name="connsiteY23" fmla="*/ 158874 h 418413"/>
                <a:gd name="connsiteX24" fmla="*/ 423565 w 778148"/>
                <a:gd name="connsiteY24" fmla="*/ 142503 h 418413"/>
                <a:gd name="connsiteX25" fmla="*/ 453888 w 778148"/>
                <a:gd name="connsiteY25" fmla="*/ 63438 h 418413"/>
                <a:gd name="connsiteX26" fmla="*/ 510443 w 778148"/>
                <a:gd name="connsiteY26" fmla="*/ 16929 h 418413"/>
                <a:gd name="connsiteX27" fmla="*/ 591740 w 778148"/>
                <a:gd name="connsiteY27" fmla="*/ 0 h 418413"/>
                <a:gd name="connsiteX28" fmla="*/ 177105 w 778148"/>
                <a:gd name="connsiteY28" fmla="*/ 0 h 418413"/>
                <a:gd name="connsiteX29" fmla="*/ 301005 w 778148"/>
                <a:gd name="connsiteY29" fmla="*/ 56554 h 418413"/>
                <a:gd name="connsiteX30" fmla="*/ 354211 w 778148"/>
                <a:gd name="connsiteY30" fmla="*/ 278680 h 418413"/>
                <a:gd name="connsiteX31" fmla="*/ 340817 w 778148"/>
                <a:gd name="connsiteY31" fmla="*/ 411696 h 418413"/>
                <a:gd name="connsiteX32" fmla="*/ 338575 w 778148"/>
                <a:gd name="connsiteY32" fmla="*/ 418413 h 418413"/>
                <a:gd name="connsiteX33" fmla="*/ 232708 w 778148"/>
                <a:gd name="connsiteY33" fmla="*/ 418413 h 418413"/>
                <a:gd name="connsiteX34" fmla="*/ 234032 w 778148"/>
                <a:gd name="connsiteY34" fmla="*/ 414858 h 418413"/>
                <a:gd name="connsiteX35" fmla="*/ 244822 w 778148"/>
                <a:gd name="connsiteY35" fmla="*/ 278680 h 418413"/>
                <a:gd name="connsiteX36" fmla="*/ 235148 w 778148"/>
                <a:gd name="connsiteY36" fmla="*/ 146781 h 418413"/>
                <a:gd name="connsiteX37" fmla="*/ 210778 w 778148"/>
                <a:gd name="connsiteY37" fmla="*/ 98784 h 418413"/>
                <a:gd name="connsiteX38" fmla="*/ 177105 w 778148"/>
                <a:gd name="connsiteY38" fmla="*/ 86692 h 418413"/>
                <a:gd name="connsiteX39" fmla="*/ 143247 w 778148"/>
                <a:gd name="connsiteY39" fmla="*/ 98784 h 418413"/>
                <a:gd name="connsiteX40" fmla="*/ 120178 w 778148"/>
                <a:gd name="connsiteY40" fmla="*/ 142130 h 418413"/>
                <a:gd name="connsiteX41" fmla="*/ 109388 w 778148"/>
                <a:gd name="connsiteY41" fmla="*/ 278680 h 418413"/>
                <a:gd name="connsiteX42" fmla="*/ 119062 w 778148"/>
                <a:gd name="connsiteY42" fmla="*/ 410579 h 418413"/>
                <a:gd name="connsiteX43" fmla="*/ 121925 w 778148"/>
                <a:gd name="connsiteY43" fmla="*/ 418413 h 418413"/>
                <a:gd name="connsiteX44" fmla="*/ 14628 w 778148"/>
                <a:gd name="connsiteY44" fmla="*/ 418413 h 418413"/>
                <a:gd name="connsiteX45" fmla="*/ 12186 w 778148"/>
                <a:gd name="connsiteY45" fmla="*/ 410626 h 418413"/>
                <a:gd name="connsiteX46" fmla="*/ 0 w 778148"/>
                <a:gd name="connsiteY46" fmla="*/ 277564 h 418413"/>
                <a:gd name="connsiteX47" fmla="*/ 53578 w 778148"/>
                <a:gd name="connsiteY47" fmla="*/ 55810 h 418413"/>
                <a:gd name="connsiteX48" fmla="*/ 177105 w 778148"/>
                <a:gd name="connsiteY48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8148" h="418413">
                  <a:moveTo>
                    <a:pt x="516954" y="390674"/>
                  </a:moveTo>
                  <a:lnTo>
                    <a:pt x="524211" y="418413"/>
                  </a:lnTo>
                  <a:lnTo>
                    <a:pt x="420231" y="418413"/>
                  </a:lnTo>
                  <a:lnTo>
                    <a:pt x="415751" y="402952"/>
                  </a:lnTo>
                  <a:close/>
                  <a:moveTo>
                    <a:pt x="591740" y="0"/>
                  </a:moveTo>
                  <a:cubicBezTo>
                    <a:pt x="643086" y="0"/>
                    <a:pt x="684262" y="16371"/>
                    <a:pt x="715268" y="49113"/>
                  </a:cubicBezTo>
                  <a:cubicBezTo>
                    <a:pt x="740816" y="75902"/>
                    <a:pt x="753591" y="106164"/>
                    <a:pt x="753591" y="139898"/>
                  </a:cubicBezTo>
                  <a:cubicBezTo>
                    <a:pt x="753591" y="187771"/>
                    <a:pt x="727422" y="225970"/>
                    <a:pt x="675084" y="254496"/>
                  </a:cubicBezTo>
                  <a:cubicBezTo>
                    <a:pt x="706338" y="261193"/>
                    <a:pt x="731329" y="276200"/>
                    <a:pt x="750056" y="299516"/>
                  </a:cubicBezTo>
                  <a:cubicBezTo>
                    <a:pt x="768784" y="322833"/>
                    <a:pt x="778148" y="350986"/>
                    <a:pt x="778148" y="383976"/>
                  </a:cubicBezTo>
                  <a:lnTo>
                    <a:pt x="771357" y="418413"/>
                  </a:lnTo>
                  <a:lnTo>
                    <a:pt x="664588" y="418413"/>
                  </a:lnTo>
                  <a:lnTo>
                    <a:pt x="665457" y="416905"/>
                  </a:lnTo>
                  <a:cubicBezTo>
                    <a:pt x="669147" y="405867"/>
                    <a:pt x="670991" y="393402"/>
                    <a:pt x="670991" y="379511"/>
                  </a:cubicBezTo>
                  <a:cubicBezTo>
                    <a:pt x="670991" y="353218"/>
                    <a:pt x="663922" y="332382"/>
                    <a:pt x="649783" y="317004"/>
                  </a:cubicBezTo>
                  <a:cubicBezTo>
                    <a:pt x="635645" y="301625"/>
                    <a:pt x="618405" y="293935"/>
                    <a:pt x="598066" y="293935"/>
                  </a:cubicBezTo>
                  <a:cubicBezTo>
                    <a:pt x="584671" y="293935"/>
                    <a:pt x="568672" y="296540"/>
                    <a:pt x="550068" y="301749"/>
                  </a:cubicBezTo>
                  <a:lnTo>
                    <a:pt x="561603" y="216545"/>
                  </a:lnTo>
                  <a:cubicBezTo>
                    <a:pt x="589880" y="217289"/>
                    <a:pt x="611460" y="211150"/>
                    <a:pt x="626343" y="198127"/>
                  </a:cubicBezTo>
                  <a:cubicBezTo>
                    <a:pt x="641226" y="185105"/>
                    <a:pt x="648667" y="167803"/>
                    <a:pt x="648667" y="146223"/>
                  </a:cubicBezTo>
                  <a:cubicBezTo>
                    <a:pt x="648667" y="127868"/>
                    <a:pt x="643210" y="113233"/>
                    <a:pt x="632296" y="102319"/>
                  </a:cubicBezTo>
                  <a:cubicBezTo>
                    <a:pt x="621382" y="91405"/>
                    <a:pt x="606871" y="85948"/>
                    <a:pt x="588764" y="85948"/>
                  </a:cubicBezTo>
                  <a:cubicBezTo>
                    <a:pt x="570904" y="85948"/>
                    <a:pt x="555650" y="92149"/>
                    <a:pt x="542999" y="104551"/>
                  </a:cubicBezTo>
                  <a:cubicBezTo>
                    <a:pt x="530349" y="116954"/>
                    <a:pt x="522659" y="135061"/>
                    <a:pt x="519931" y="158874"/>
                  </a:cubicBezTo>
                  <a:lnTo>
                    <a:pt x="423565" y="142503"/>
                  </a:lnTo>
                  <a:cubicBezTo>
                    <a:pt x="430262" y="109512"/>
                    <a:pt x="440370" y="83157"/>
                    <a:pt x="453888" y="63438"/>
                  </a:cubicBezTo>
                  <a:cubicBezTo>
                    <a:pt x="467407" y="43718"/>
                    <a:pt x="486258" y="28215"/>
                    <a:pt x="510443" y="16929"/>
                  </a:cubicBezTo>
                  <a:cubicBezTo>
                    <a:pt x="534628" y="5643"/>
                    <a:pt x="561727" y="0"/>
                    <a:pt x="591740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7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304DB0D-AF9D-46DD-AD4F-75F5D3DCB7D2}"/>
              </a:ext>
            </a:extLst>
          </p:cNvPr>
          <p:cNvGrpSpPr/>
          <p:nvPr/>
        </p:nvGrpSpPr>
        <p:grpSpPr>
          <a:xfrm>
            <a:off x="7929501" y="3732466"/>
            <a:ext cx="1507552" cy="560249"/>
            <a:chOff x="8443294" y="3633491"/>
            <a:chExt cx="1507552" cy="560249"/>
          </a:xfrm>
        </p:grpSpPr>
        <p:pic>
          <p:nvPicPr>
            <p:cNvPr id="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67119DC9-2872-435E-AE76-04FAFE067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43294" y="3838343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1A87025-0E26-4EE3-AAFD-DF36A2DBA6FF}"/>
                </a:ext>
              </a:extLst>
            </p:cNvPr>
            <p:cNvSpPr txBox="1"/>
            <p:nvPr/>
          </p:nvSpPr>
          <p:spPr>
            <a:xfrm>
              <a:off x="8800369" y="3633491"/>
              <a:ext cx="793402" cy="418413"/>
            </a:xfrm>
            <a:custGeom>
              <a:avLst/>
              <a:gdLst>
                <a:gd name="connsiteX0" fmla="*/ 624483 w 793402"/>
                <a:gd name="connsiteY0" fmla="*/ 159618 h 418413"/>
                <a:gd name="connsiteX1" fmla="*/ 499095 w 793402"/>
                <a:gd name="connsiteY1" fmla="*/ 346025 h 418413"/>
                <a:gd name="connsiteX2" fmla="*/ 624483 w 793402"/>
                <a:gd name="connsiteY2" fmla="*/ 346025 h 418413"/>
                <a:gd name="connsiteX3" fmla="*/ 637877 w 793402"/>
                <a:gd name="connsiteY3" fmla="*/ 0 h 418413"/>
                <a:gd name="connsiteX4" fmla="*/ 725686 w 793402"/>
                <a:gd name="connsiteY4" fmla="*/ 0 h 418413"/>
                <a:gd name="connsiteX5" fmla="*/ 725686 w 793402"/>
                <a:gd name="connsiteY5" fmla="*/ 346025 h 418413"/>
                <a:gd name="connsiteX6" fmla="*/ 793402 w 793402"/>
                <a:gd name="connsiteY6" fmla="*/ 346025 h 418413"/>
                <a:gd name="connsiteX7" fmla="*/ 793402 w 793402"/>
                <a:gd name="connsiteY7" fmla="*/ 418413 h 418413"/>
                <a:gd name="connsiteX8" fmla="*/ 401240 w 793402"/>
                <a:gd name="connsiteY8" fmla="*/ 418413 h 418413"/>
                <a:gd name="connsiteX9" fmla="*/ 401240 w 793402"/>
                <a:gd name="connsiteY9" fmla="*/ 346397 h 418413"/>
                <a:gd name="connsiteX10" fmla="*/ 177105 w 793402"/>
                <a:gd name="connsiteY10" fmla="*/ 0 h 418413"/>
                <a:gd name="connsiteX11" fmla="*/ 301005 w 793402"/>
                <a:gd name="connsiteY11" fmla="*/ 56554 h 418413"/>
                <a:gd name="connsiteX12" fmla="*/ 354211 w 793402"/>
                <a:gd name="connsiteY12" fmla="*/ 278680 h 418413"/>
                <a:gd name="connsiteX13" fmla="*/ 340816 w 793402"/>
                <a:gd name="connsiteY13" fmla="*/ 411696 h 418413"/>
                <a:gd name="connsiteX14" fmla="*/ 338575 w 793402"/>
                <a:gd name="connsiteY14" fmla="*/ 418413 h 418413"/>
                <a:gd name="connsiteX15" fmla="*/ 232707 w 793402"/>
                <a:gd name="connsiteY15" fmla="*/ 418413 h 418413"/>
                <a:gd name="connsiteX16" fmla="*/ 234032 w 793402"/>
                <a:gd name="connsiteY16" fmla="*/ 414858 h 418413"/>
                <a:gd name="connsiteX17" fmla="*/ 244822 w 793402"/>
                <a:gd name="connsiteY17" fmla="*/ 278680 h 418413"/>
                <a:gd name="connsiteX18" fmla="*/ 235148 w 793402"/>
                <a:gd name="connsiteY18" fmla="*/ 146781 h 418413"/>
                <a:gd name="connsiteX19" fmla="*/ 210778 w 793402"/>
                <a:gd name="connsiteY19" fmla="*/ 98784 h 418413"/>
                <a:gd name="connsiteX20" fmla="*/ 177105 w 793402"/>
                <a:gd name="connsiteY20" fmla="*/ 86692 h 418413"/>
                <a:gd name="connsiteX21" fmla="*/ 143247 w 793402"/>
                <a:gd name="connsiteY21" fmla="*/ 98784 h 418413"/>
                <a:gd name="connsiteX22" fmla="*/ 120178 w 793402"/>
                <a:gd name="connsiteY22" fmla="*/ 142131 h 418413"/>
                <a:gd name="connsiteX23" fmla="*/ 109388 w 793402"/>
                <a:gd name="connsiteY23" fmla="*/ 278680 h 418413"/>
                <a:gd name="connsiteX24" fmla="*/ 119062 w 793402"/>
                <a:gd name="connsiteY24" fmla="*/ 410579 h 418413"/>
                <a:gd name="connsiteX25" fmla="*/ 121925 w 793402"/>
                <a:gd name="connsiteY25" fmla="*/ 418413 h 418413"/>
                <a:gd name="connsiteX26" fmla="*/ 14627 w 793402"/>
                <a:gd name="connsiteY26" fmla="*/ 418413 h 418413"/>
                <a:gd name="connsiteX27" fmla="*/ 12185 w 793402"/>
                <a:gd name="connsiteY27" fmla="*/ 410626 h 418413"/>
                <a:gd name="connsiteX28" fmla="*/ 0 w 793402"/>
                <a:gd name="connsiteY28" fmla="*/ 277564 h 418413"/>
                <a:gd name="connsiteX29" fmla="*/ 53578 w 793402"/>
                <a:gd name="connsiteY29" fmla="*/ 55810 h 418413"/>
                <a:gd name="connsiteX30" fmla="*/ 177105 w 793402"/>
                <a:gd name="connsiteY30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3402" h="418413">
                  <a:moveTo>
                    <a:pt x="624483" y="159618"/>
                  </a:moveTo>
                  <a:lnTo>
                    <a:pt x="499095" y="346025"/>
                  </a:lnTo>
                  <a:lnTo>
                    <a:pt x="624483" y="346025"/>
                  </a:lnTo>
                  <a:close/>
                  <a:moveTo>
                    <a:pt x="637877" y="0"/>
                  </a:moveTo>
                  <a:lnTo>
                    <a:pt x="725686" y="0"/>
                  </a:lnTo>
                  <a:lnTo>
                    <a:pt x="725686" y="346025"/>
                  </a:lnTo>
                  <a:lnTo>
                    <a:pt x="793402" y="346025"/>
                  </a:lnTo>
                  <a:lnTo>
                    <a:pt x="793402" y="418413"/>
                  </a:lnTo>
                  <a:lnTo>
                    <a:pt x="401240" y="418413"/>
                  </a:lnTo>
                  <a:lnTo>
                    <a:pt x="401240" y="346397"/>
                  </a:ln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6" y="411696"/>
                  </a:cubicBezTo>
                  <a:lnTo>
                    <a:pt x="338575" y="418413"/>
                  </a:lnTo>
                  <a:lnTo>
                    <a:pt x="232707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1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7" y="418413"/>
                  </a:lnTo>
                  <a:lnTo>
                    <a:pt x="12185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6CD8841-A579-4D10-9673-210F23D0BDC5}"/>
              </a:ext>
            </a:extLst>
          </p:cNvPr>
          <p:cNvSpPr txBox="1"/>
          <p:nvPr/>
        </p:nvSpPr>
        <p:spPr>
          <a:xfrm>
            <a:off x="4612506" y="2251522"/>
            <a:ext cx="245161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Introduction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171459" indent="-171459">
              <a:buBlip>
                <a:blip r:embed="rId3"/>
              </a:buBlip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Brief Introduction About the selected topic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C132C9A-3927-4973-876F-B53F871D9516}"/>
              </a:ext>
            </a:extLst>
          </p:cNvPr>
          <p:cNvSpPr txBox="1"/>
          <p:nvPr/>
        </p:nvSpPr>
        <p:spPr>
          <a:xfrm>
            <a:off x="7457468" y="2251522"/>
            <a:ext cx="245161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Functions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171459" indent="-171459">
              <a:buBlip>
                <a:blip r:embed="rId3"/>
              </a:buBlip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Functions assigned to the each group member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561463-E147-4633-B7EF-75F9846D8522}"/>
              </a:ext>
            </a:extLst>
          </p:cNvPr>
          <p:cNvSpPr txBox="1"/>
          <p:nvPr/>
        </p:nvSpPr>
        <p:spPr>
          <a:xfrm>
            <a:off x="4612506" y="4610401"/>
            <a:ext cx="245161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Wireframes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171459" indent="-171459">
              <a:buBlip>
                <a:blip r:embed="rId3"/>
              </a:buBlip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Wireframes of the given functions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583B24-40FC-43FF-ADB9-02C4E7C0DEB5}"/>
              </a:ext>
            </a:extLst>
          </p:cNvPr>
          <p:cNvSpPr txBox="1"/>
          <p:nvPr/>
        </p:nvSpPr>
        <p:spPr>
          <a:xfrm>
            <a:off x="7457468" y="4632735"/>
            <a:ext cx="245161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Description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Blip>
                <a:blip r:embed="rId3"/>
              </a:buBlip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Brief Introduction About 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functions and wireframes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xmlns="" id="{E40F8A18-FFA8-45A6-960A-4F561D506522}"/>
              </a:ext>
            </a:extLst>
          </p:cNvPr>
          <p:cNvGrpSpPr/>
          <p:nvPr/>
        </p:nvGrpSpPr>
        <p:grpSpPr>
          <a:xfrm>
            <a:off x="4318457" y="2589901"/>
            <a:ext cx="3870151" cy="1569660"/>
            <a:chOff x="6665543" y="2380271"/>
            <a:chExt cx="2747269" cy="15696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E2E8406-E476-4FCC-87EB-2286510252EB}"/>
                </a:ext>
              </a:extLst>
            </p:cNvPr>
            <p:cNvSpPr txBox="1"/>
            <p:nvPr/>
          </p:nvSpPr>
          <p:spPr>
            <a:xfrm>
              <a:off x="6665543" y="2380271"/>
              <a:ext cx="274726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Introduction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03E198C-2F62-4A3F-B8BD-60A5F8A2D261}"/>
                </a:ext>
              </a:extLst>
            </p:cNvPr>
            <p:cNvSpPr txBox="1"/>
            <p:nvPr/>
          </p:nvSpPr>
          <p:spPr>
            <a:xfrm>
              <a:off x="6665543" y="3540694"/>
              <a:ext cx="274723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What are we plan to make ?!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43679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9123" y="2222788"/>
            <a:ext cx="72866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Topic</a:t>
            </a:r>
            <a:r>
              <a:rPr lang="en-US" sz="3200" dirty="0" smtClean="0">
                <a:latin typeface="+mj-lt"/>
              </a:rPr>
              <a:t> :</a:t>
            </a:r>
          </a:p>
          <a:p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Garbage Management System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Application Name </a:t>
            </a:r>
            <a:r>
              <a:rPr lang="en-US" sz="3200" dirty="0" smtClean="0">
                <a:latin typeface="+mj-lt"/>
              </a:rPr>
              <a:t>: </a:t>
            </a:r>
          </a:p>
          <a:p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Eco </a:t>
            </a:r>
            <a:r>
              <a:rPr lang="en-US" sz="3200" dirty="0" smtClean="0">
                <a:latin typeface="+mj-lt"/>
              </a:rPr>
              <a:t>Clean</a:t>
            </a:r>
            <a:endParaRPr lang="en-US" sz="3200" dirty="0" smtClean="0">
              <a:latin typeface="+mj-lt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xmlns="" id="{0A5D74D3-62CF-4021-93D3-AACEE800508E}"/>
              </a:ext>
            </a:extLst>
          </p:cNvPr>
          <p:cNvGrpSpPr/>
          <p:nvPr/>
        </p:nvGrpSpPr>
        <p:grpSpPr>
          <a:xfrm>
            <a:off x="9257812" y="1309560"/>
            <a:ext cx="2512892" cy="5015292"/>
            <a:chOff x="8767903" y="321074"/>
            <a:chExt cx="1576880" cy="3147176"/>
          </a:xfrm>
        </p:grpSpPr>
        <p:sp>
          <p:nvSpPr>
            <p:cNvPr id="36" name="Graphic 2">
              <a:extLst>
                <a:ext uri="{FF2B5EF4-FFF2-40B4-BE49-F238E27FC236}">
                  <a16:creationId xmlns:a16="http://schemas.microsoft.com/office/drawing/2014/main" xmlns="" id="{C4DAACF3-5507-48D5-8862-4704C2F15304}"/>
                </a:ext>
              </a:extLst>
            </p:cNvPr>
            <p:cNvSpPr/>
            <p:nvPr/>
          </p:nvSpPr>
          <p:spPr>
            <a:xfrm>
              <a:off x="8770344" y="321074"/>
              <a:ext cx="1572693" cy="31471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xmlns="" id="{697CE1B3-9DAF-4CC4-B953-559723453056}"/>
                </a:ext>
              </a:extLst>
            </p:cNvPr>
            <p:cNvSpPr/>
            <p:nvPr/>
          </p:nvSpPr>
          <p:spPr>
            <a:xfrm>
              <a:off x="8791415" y="337581"/>
              <a:ext cx="1530550" cy="3114132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2">
              <a:extLst>
                <a:ext uri="{FF2B5EF4-FFF2-40B4-BE49-F238E27FC236}">
                  <a16:creationId xmlns:a16="http://schemas.microsoft.com/office/drawing/2014/main" xmlns="" id="{12BD94C8-EE8A-4F91-847F-98EF2A24B620}"/>
                </a:ext>
              </a:extLst>
            </p:cNvPr>
            <p:cNvSpPr/>
            <p:nvPr/>
          </p:nvSpPr>
          <p:spPr>
            <a:xfrm>
              <a:off x="8828208" y="391212"/>
              <a:ext cx="1456965" cy="3006900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xmlns="" id="{F52A2AF4-B84B-41B5-8B7A-0182C7B8687C}"/>
                </a:ext>
              </a:extLst>
            </p:cNvPr>
            <p:cNvSpPr/>
            <p:nvPr/>
          </p:nvSpPr>
          <p:spPr>
            <a:xfrm>
              <a:off x="8768181" y="768762"/>
              <a:ext cx="11004" cy="107231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2">
              <a:extLst>
                <a:ext uri="{FF2B5EF4-FFF2-40B4-BE49-F238E27FC236}">
                  <a16:creationId xmlns:a16="http://schemas.microsoft.com/office/drawing/2014/main" xmlns="" id="{4B936FB7-716E-4F1E-A8BA-CA36E60C644E}"/>
                </a:ext>
              </a:extLst>
            </p:cNvPr>
            <p:cNvSpPr/>
            <p:nvPr/>
          </p:nvSpPr>
          <p:spPr>
            <a:xfrm>
              <a:off x="8768181" y="998836"/>
              <a:ext cx="15362" cy="21387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2">
              <a:extLst>
                <a:ext uri="{FF2B5EF4-FFF2-40B4-BE49-F238E27FC236}">
                  <a16:creationId xmlns:a16="http://schemas.microsoft.com/office/drawing/2014/main" xmlns="" id="{13CF1999-924B-453C-ADBE-87AEB6DFBBF7}"/>
                </a:ext>
              </a:extLst>
            </p:cNvPr>
            <p:cNvSpPr/>
            <p:nvPr/>
          </p:nvSpPr>
          <p:spPr>
            <a:xfrm>
              <a:off x="8768212" y="1014199"/>
              <a:ext cx="8686" cy="17910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2">
              <a:extLst>
                <a:ext uri="{FF2B5EF4-FFF2-40B4-BE49-F238E27FC236}">
                  <a16:creationId xmlns:a16="http://schemas.microsoft.com/office/drawing/2014/main" xmlns="" id="{17C08A28-7AB2-49B3-8182-2DA635D19B7D}"/>
                </a:ext>
              </a:extLst>
            </p:cNvPr>
            <p:cNvSpPr/>
            <p:nvPr/>
          </p:nvSpPr>
          <p:spPr>
            <a:xfrm>
              <a:off x="8767903" y="1284426"/>
              <a:ext cx="15362" cy="21387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2">
              <a:extLst>
                <a:ext uri="{FF2B5EF4-FFF2-40B4-BE49-F238E27FC236}">
                  <a16:creationId xmlns:a16="http://schemas.microsoft.com/office/drawing/2014/main" xmlns="" id="{D7A71E5E-B811-493A-9B4F-F68DAD36FA0E}"/>
                </a:ext>
              </a:extLst>
            </p:cNvPr>
            <p:cNvSpPr/>
            <p:nvPr/>
          </p:nvSpPr>
          <p:spPr>
            <a:xfrm>
              <a:off x="8767903" y="1299789"/>
              <a:ext cx="8686" cy="17910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2">
              <a:extLst>
                <a:ext uri="{FF2B5EF4-FFF2-40B4-BE49-F238E27FC236}">
                  <a16:creationId xmlns:a16="http://schemas.microsoft.com/office/drawing/2014/main" xmlns="" id="{28AA01C7-8334-492A-9288-333F8BB671DB}"/>
                </a:ext>
              </a:extLst>
            </p:cNvPr>
            <p:cNvSpPr/>
            <p:nvPr/>
          </p:nvSpPr>
          <p:spPr>
            <a:xfrm>
              <a:off x="10329421" y="1070581"/>
              <a:ext cx="15362" cy="34614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Graphic 2">
              <a:extLst>
                <a:ext uri="{FF2B5EF4-FFF2-40B4-BE49-F238E27FC236}">
                  <a16:creationId xmlns:a16="http://schemas.microsoft.com/office/drawing/2014/main" xmlns="" id="{E6F42B73-7CE4-4E2B-BE60-1BA1046028B6}"/>
                </a:ext>
              </a:extLst>
            </p:cNvPr>
            <p:cNvSpPr/>
            <p:nvPr/>
          </p:nvSpPr>
          <p:spPr>
            <a:xfrm>
              <a:off x="10336097" y="1095464"/>
              <a:ext cx="8686" cy="289856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Graphic 2">
              <a:extLst>
                <a:ext uri="{FF2B5EF4-FFF2-40B4-BE49-F238E27FC236}">
                  <a16:creationId xmlns:a16="http://schemas.microsoft.com/office/drawing/2014/main" xmlns="" id="{635D90CB-8DA1-4775-842F-D85C26C9EF0B}"/>
                </a:ext>
              </a:extLst>
            </p:cNvPr>
            <p:cNvSpPr/>
            <p:nvPr/>
          </p:nvSpPr>
          <p:spPr>
            <a:xfrm>
              <a:off x="10332357" y="1794710"/>
              <a:ext cx="12426" cy="23721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2">
              <a:extLst>
                <a:ext uri="{FF2B5EF4-FFF2-40B4-BE49-F238E27FC236}">
                  <a16:creationId xmlns:a16="http://schemas.microsoft.com/office/drawing/2014/main" xmlns="" id="{79CA5A11-F8EE-4128-A78C-9049EF62BA27}"/>
                </a:ext>
              </a:extLst>
            </p:cNvPr>
            <p:cNvSpPr/>
            <p:nvPr/>
          </p:nvSpPr>
          <p:spPr>
            <a:xfrm>
              <a:off x="10337736" y="1811742"/>
              <a:ext cx="7047" cy="19863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Oval 216">
              <a:extLst>
                <a:ext uri="{FF2B5EF4-FFF2-40B4-BE49-F238E27FC236}">
                  <a16:creationId xmlns:a16="http://schemas.microsoft.com/office/drawing/2014/main" xmlns="" id="{11DF8FF3-D38B-46CA-8194-4D3B4A874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4828" y="385879"/>
              <a:ext cx="73152" cy="731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17">
              <a:extLst>
                <a:ext uri="{FF2B5EF4-FFF2-40B4-BE49-F238E27FC236}">
                  <a16:creationId xmlns:a16="http://schemas.microsoft.com/office/drawing/2014/main" xmlns="" id="{AAAC81B1-F17F-47AC-8833-5C40104B6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9400" y="390451"/>
              <a:ext cx="64008" cy="64008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218">
              <a:extLst>
                <a:ext uri="{FF2B5EF4-FFF2-40B4-BE49-F238E27FC236}">
                  <a16:creationId xmlns:a16="http://schemas.microsoft.com/office/drawing/2014/main" xmlns="" id="{79EBBDC9-86A1-480B-BBA3-B67F415C5AF5}"/>
                </a:ext>
              </a:extLst>
            </p:cNvPr>
            <p:cNvSpPr/>
            <p:nvPr/>
          </p:nvSpPr>
          <p:spPr>
            <a:xfrm>
              <a:off x="9835585" y="406636"/>
              <a:ext cx="31638" cy="316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Oval 219">
              <a:extLst>
                <a:ext uri="{FF2B5EF4-FFF2-40B4-BE49-F238E27FC236}">
                  <a16:creationId xmlns:a16="http://schemas.microsoft.com/office/drawing/2014/main" xmlns="" id="{7B42AF56-A1E9-4933-B542-DF72DF030D13}"/>
                </a:ext>
              </a:extLst>
            </p:cNvPr>
            <p:cNvSpPr/>
            <p:nvPr/>
          </p:nvSpPr>
          <p:spPr>
            <a:xfrm>
              <a:off x="9843013" y="414064"/>
              <a:ext cx="16783" cy="16783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Graphic 2">
              <a:extLst>
                <a:ext uri="{FF2B5EF4-FFF2-40B4-BE49-F238E27FC236}">
                  <a16:creationId xmlns:a16="http://schemas.microsoft.com/office/drawing/2014/main" xmlns="" id="{23C69509-6489-4D8A-B1B9-81B7C95C822C}"/>
                </a:ext>
              </a:extLst>
            </p:cNvPr>
            <p:cNvSpPr/>
            <p:nvPr userDrawn="1"/>
          </p:nvSpPr>
          <p:spPr>
            <a:xfrm flipH="1">
              <a:off x="8769273" y="781546"/>
              <a:ext cx="5842" cy="8166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71" y="2233598"/>
            <a:ext cx="3425527" cy="342552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248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xmlns="" id="{E40F8A18-FFA8-45A6-960A-4F561D506522}"/>
              </a:ext>
            </a:extLst>
          </p:cNvPr>
          <p:cNvGrpSpPr/>
          <p:nvPr/>
        </p:nvGrpSpPr>
        <p:grpSpPr>
          <a:xfrm>
            <a:off x="4318457" y="2959232"/>
            <a:ext cx="3870151" cy="1191202"/>
            <a:chOff x="6665543" y="2749602"/>
            <a:chExt cx="2747269" cy="11912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E2E8406-E476-4FCC-87EB-2286510252EB}"/>
                </a:ext>
              </a:extLst>
            </p:cNvPr>
            <p:cNvSpPr txBox="1"/>
            <p:nvPr/>
          </p:nvSpPr>
          <p:spPr>
            <a:xfrm>
              <a:off x="6665543" y="2749602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Functions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03E198C-2F62-4A3F-B8BD-60A5F8A2D261}"/>
                </a:ext>
              </a:extLst>
            </p:cNvPr>
            <p:cNvSpPr txBox="1"/>
            <p:nvPr/>
          </p:nvSpPr>
          <p:spPr>
            <a:xfrm>
              <a:off x="6665543" y="3540694"/>
              <a:ext cx="274723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What are the functions we got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91068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9">
            <a:extLst>
              <a:ext uri="{FF2B5EF4-FFF2-40B4-BE49-F238E27FC236}">
                <a16:creationId xmlns:a16="http://schemas.microsoft.com/office/drawing/2014/main" xmlns="" id="{FF4E417E-57F1-4FED-9996-17607EE57264}"/>
              </a:ext>
            </a:extLst>
          </p:cNvPr>
          <p:cNvSpPr/>
          <p:nvPr/>
        </p:nvSpPr>
        <p:spPr>
          <a:xfrm>
            <a:off x="347612" y="5837370"/>
            <a:ext cx="3865190" cy="655652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Functions - </a:t>
            </a:r>
            <a:r>
              <a:rPr lang="en" dirty="0">
                <a:uFill>
                  <a:noFill/>
                </a:uFill>
                <a:ea typeface="Bowlby One SC"/>
                <a:cs typeface="Bowlby One SC"/>
                <a:sym typeface="Bowlby One SC"/>
              </a:rPr>
              <a:t>Sithumini K.G.P</a:t>
            </a:r>
            <a:endParaRPr lang="en-US" dirty="0"/>
          </a:p>
        </p:txBody>
      </p:sp>
      <p:grpSp>
        <p:nvGrpSpPr>
          <p:cNvPr id="17" name="Group 38">
            <a:extLst>
              <a:ext uri="{FF2B5EF4-FFF2-40B4-BE49-F238E27FC236}">
                <a16:creationId xmlns:a16="http://schemas.microsoft.com/office/drawing/2014/main" xmlns="" id="{EA81692E-F5BF-4AC3-9DE7-9F897AA5901B}"/>
              </a:ext>
            </a:extLst>
          </p:cNvPr>
          <p:cNvGrpSpPr/>
          <p:nvPr/>
        </p:nvGrpSpPr>
        <p:grpSpPr>
          <a:xfrm>
            <a:off x="8299810" y="1775839"/>
            <a:ext cx="3246081" cy="730483"/>
            <a:chOff x="827583" y="4920419"/>
            <a:chExt cx="1830681" cy="7304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F3F0215-3E91-470E-8885-9A3FAEB78B85}"/>
                </a:ext>
              </a:extLst>
            </p:cNvPr>
            <p:cNvSpPr txBox="1"/>
            <p:nvPr/>
          </p:nvSpPr>
          <p:spPr>
            <a:xfrm>
              <a:off x="827583" y="4920419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QR Code Scanner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6AC2553-AFDB-4964-934B-018D526710F8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QR scanner for give introduction about the app and instructions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41">
            <a:extLst>
              <a:ext uri="{FF2B5EF4-FFF2-40B4-BE49-F238E27FC236}">
                <a16:creationId xmlns:a16="http://schemas.microsoft.com/office/drawing/2014/main" xmlns="" id="{87C69B0A-2FE5-465B-81C1-1A513D0463FE}"/>
              </a:ext>
            </a:extLst>
          </p:cNvPr>
          <p:cNvGrpSpPr/>
          <p:nvPr/>
        </p:nvGrpSpPr>
        <p:grpSpPr>
          <a:xfrm>
            <a:off x="8299813" y="2704747"/>
            <a:ext cx="3246079" cy="1097650"/>
            <a:chOff x="827584" y="4922584"/>
            <a:chExt cx="1830680" cy="10976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6FCD663-430A-4F6F-BD7B-A9F48D93A6DC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Home Page and Contact Page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D69F801-6FE5-4ECD-8ED8-C29AFE35E279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Home page of the user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Contact admin 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Instructions about the recycling and garbage management.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xmlns="" id="{41DC7B26-2EF3-4CA8-8EAA-5E7DED3A39C1}"/>
              </a:ext>
            </a:extLst>
          </p:cNvPr>
          <p:cNvGrpSpPr/>
          <p:nvPr/>
        </p:nvGrpSpPr>
        <p:grpSpPr>
          <a:xfrm>
            <a:off x="8299813" y="3929241"/>
            <a:ext cx="3246079" cy="728318"/>
            <a:chOff x="827584" y="4922584"/>
            <a:chExt cx="1830680" cy="728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3978CCF-B0AA-474E-BA77-08DCDD03877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Education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421B7CE-24DF-4231-AC7B-9B0271518D82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 able to contact and book admin for environmental education or seminar session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xmlns="" id="{C4909F77-BAD2-4C57-B810-945D02E88740}"/>
              </a:ext>
            </a:extLst>
          </p:cNvPr>
          <p:cNvGrpSpPr/>
          <p:nvPr/>
        </p:nvGrpSpPr>
        <p:grpSpPr>
          <a:xfrm>
            <a:off x="8299812" y="4937136"/>
            <a:ext cx="3246079" cy="543652"/>
            <a:chOff x="827584" y="4922584"/>
            <a:chExt cx="1830680" cy="5436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3B66280-9A64-4203-BC8A-DE254981E23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 User Login and Registration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F2D7903-5BE9-420A-9408-2AEB49021C5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Collector Admin separate login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D61C52-E834-42AB-9709-963ADB0C86E1}"/>
              </a:ext>
            </a:extLst>
          </p:cNvPr>
          <p:cNvSpPr txBox="1"/>
          <p:nvPr/>
        </p:nvSpPr>
        <p:spPr>
          <a:xfrm>
            <a:off x="4525078" y="1699491"/>
            <a:ext cx="24994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Novelties</a:t>
            </a:r>
            <a:r>
              <a:rPr lang="en-GB" altLang="ko-KR" sz="2400" dirty="0" smtClean="0">
                <a:cs typeface="Arial" pitchFamily="34" charset="0"/>
              </a:rPr>
              <a:t> : </a:t>
            </a:r>
            <a:r>
              <a:rPr lang="en-GB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 garbage bins status using sensors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095802D-D72D-4305-B4F4-BE9BA4786CB8}"/>
              </a:ext>
            </a:extLst>
          </p:cNvPr>
          <p:cNvSpPr txBox="1"/>
          <p:nvPr/>
        </p:nvSpPr>
        <p:spPr>
          <a:xfrm>
            <a:off x="5357610" y="3395964"/>
            <a:ext cx="1666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 garbage bin status like sensor damage, either bin is full or not.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Using Wi-Fi through GPS tracking.</a:t>
            </a:r>
          </a:p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Using ultra sonic sensor and ESP sensor.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Rectangle 9">
            <a:extLst>
              <a:ext uri="{FF2B5EF4-FFF2-40B4-BE49-F238E27FC236}">
                <a16:creationId xmlns:a16="http://schemas.microsoft.com/office/drawing/2014/main" xmlns="" id="{98D856D0-68C2-4048-B978-EF927840D037}"/>
              </a:ext>
            </a:extLst>
          </p:cNvPr>
          <p:cNvSpPr/>
          <p:nvPr/>
        </p:nvSpPr>
        <p:spPr>
          <a:xfrm>
            <a:off x="7653452" y="4129181"/>
            <a:ext cx="509068" cy="476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4" y="1803263"/>
            <a:ext cx="4297984" cy="4297984"/>
          </a:xfrm>
          <a:prstGeom prst="rect">
            <a:avLst/>
          </a:prstGeom>
        </p:spPr>
      </p:pic>
      <p:sp>
        <p:nvSpPr>
          <p:cNvPr id="66" name="Rectangle 16">
            <a:extLst>
              <a:ext uri="{FF2B5EF4-FFF2-40B4-BE49-F238E27FC236}">
                <a16:creationId xmlns:a16="http://schemas.microsoft.com/office/drawing/2014/main" xmlns="" id="{524050ED-E845-48D4-95DC-3CE70DB9E68B}"/>
              </a:ext>
            </a:extLst>
          </p:cNvPr>
          <p:cNvSpPr/>
          <p:nvPr/>
        </p:nvSpPr>
        <p:spPr>
          <a:xfrm rot="2700000">
            <a:off x="7754611" y="4971344"/>
            <a:ext cx="375900" cy="67391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xmlns="" id="{49A97FD1-40C3-40B1-B5F2-2831F06C272A}"/>
              </a:ext>
            </a:extLst>
          </p:cNvPr>
          <p:cNvSpPr/>
          <p:nvPr/>
        </p:nvSpPr>
        <p:spPr>
          <a:xfrm>
            <a:off x="7653451" y="2826934"/>
            <a:ext cx="524241" cy="5233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1420475" y="631507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5390" y="1834097"/>
            <a:ext cx="601533" cy="601533"/>
          </a:xfrm>
          <a:prstGeom prst="rect">
            <a:avLst/>
          </a:prstGeom>
        </p:spPr>
      </p:pic>
      <p:grpSp>
        <p:nvGrpSpPr>
          <p:cNvPr id="70" name="Group 47">
            <a:extLst>
              <a:ext uri="{FF2B5EF4-FFF2-40B4-BE49-F238E27FC236}">
                <a16:creationId xmlns:a16="http://schemas.microsoft.com/office/drawing/2014/main" xmlns="" id="{C4909F77-BAD2-4C57-B810-945D02E88740}"/>
              </a:ext>
            </a:extLst>
          </p:cNvPr>
          <p:cNvGrpSpPr/>
          <p:nvPr/>
        </p:nvGrpSpPr>
        <p:grpSpPr>
          <a:xfrm>
            <a:off x="8342589" y="5796468"/>
            <a:ext cx="3246079" cy="543652"/>
            <a:chOff x="827584" y="4922584"/>
            <a:chExt cx="1830680" cy="5436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73B66280-9A64-4203-BC8A-DE254981E23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Account Management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CF2D7903-5BE9-420A-9408-2AEB49021C5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 CRU in user accounts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583" y="5829222"/>
            <a:ext cx="494166" cy="4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12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Wireframes - </a:t>
            </a:r>
            <a:r>
              <a:rPr lang="en" dirty="0">
                <a:uFill>
                  <a:noFill/>
                </a:uFill>
                <a:ea typeface="Bowlby One SC"/>
                <a:cs typeface="Bowlby One SC"/>
                <a:sym typeface="Bowlby One SC"/>
              </a:rPr>
              <a:t>Sithumini </a:t>
            </a:r>
            <a:r>
              <a:rPr lang="en" dirty="0" smtClean="0">
                <a:uFill>
                  <a:noFill/>
                </a:uFill>
                <a:ea typeface="Bowlby One SC"/>
                <a:cs typeface="Bowlby One SC"/>
                <a:sym typeface="Bowlby One SC"/>
              </a:rPr>
              <a:t>K.G.P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 r="2914" b="471"/>
          <a:stretch/>
        </p:blipFill>
        <p:spPr>
          <a:xfrm>
            <a:off x="531349" y="1122218"/>
            <a:ext cx="2536049" cy="5261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606" r="501"/>
          <a:stretch/>
        </p:blipFill>
        <p:spPr>
          <a:xfrm>
            <a:off x="3374967" y="1122218"/>
            <a:ext cx="2543695" cy="5261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363" r="711" b="486"/>
          <a:stretch/>
        </p:blipFill>
        <p:spPr>
          <a:xfrm>
            <a:off x="6234546" y="1122218"/>
            <a:ext cx="2547353" cy="5261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1211" r="1258" b="970"/>
          <a:stretch/>
        </p:blipFill>
        <p:spPr>
          <a:xfrm>
            <a:off x="9110749" y="1063756"/>
            <a:ext cx="2547353" cy="5271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20474" y="6315075"/>
            <a:ext cx="4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"/>
          <a:stretch/>
        </p:blipFill>
        <p:spPr>
          <a:xfrm>
            <a:off x="8891791" y="726194"/>
            <a:ext cx="2776333" cy="5655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13" y="778820"/>
            <a:ext cx="2812450" cy="56775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96" y="803931"/>
            <a:ext cx="2784412" cy="5719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1" y="735720"/>
            <a:ext cx="2288944" cy="597314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579" y="15659"/>
            <a:ext cx="11573197" cy="724247"/>
          </a:xfrm>
        </p:spPr>
        <p:txBody>
          <a:bodyPr/>
          <a:lstStyle/>
          <a:p>
            <a:r>
              <a:rPr lang="en-US" dirty="0" smtClean="0"/>
              <a:t>Wireframes - </a:t>
            </a:r>
            <a:r>
              <a:rPr lang="en" dirty="0">
                <a:uFill>
                  <a:noFill/>
                </a:uFill>
                <a:ea typeface="Bowlby One SC"/>
                <a:cs typeface="Bowlby One SC"/>
                <a:sym typeface="Bowlby One SC"/>
              </a:rPr>
              <a:t>Sithumini </a:t>
            </a:r>
            <a:r>
              <a:rPr lang="en" dirty="0" smtClean="0">
                <a:uFill>
                  <a:noFill/>
                </a:uFill>
                <a:ea typeface="Bowlby One SC"/>
                <a:cs typeface="Bowlby One SC"/>
                <a:sym typeface="Bowlby One SC"/>
              </a:rPr>
              <a:t>K.G.P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420474" y="6315075"/>
            <a:ext cx="4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45984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10864</TotalTime>
  <Words>572</Words>
  <Application>Microsoft Office PowerPoint</Application>
  <PresentationFormat>Widescreen</PresentationFormat>
  <Paragraphs>185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Unicode MS</vt:lpstr>
      <vt:lpstr>맑은 고딕</vt:lpstr>
      <vt:lpstr>Arial</vt:lpstr>
      <vt:lpstr>Bowlby One SC</vt:lpstr>
      <vt:lpstr>Calibri</vt:lpstr>
      <vt:lpstr>Didact Gothic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149</cp:revision>
  <dcterms:created xsi:type="dcterms:W3CDTF">2020-01-20T05:08:25Z</dcterms:created>
  <dcterms:modified xsi:type="dcterms:W3CDTF">2024-03-03T09:58:28Z</dcterms:modified>
</cp:coreProperties>
</file>